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323" r:id="rId2"/>
    <p:sldId id="417" r:id="rId3"/>
    <p:sldId id="412" r:id="rId4"/>
    <p:sldId id="419" r:id="rId5"/>
    <p:sldId id="413" r:id="rId6"/>
    <p:sldId id="350" r:id="rId7"/>
    <p:sldId id="416" r:id="rId8"/>
    <p:sldId id="415" r:id="rId9"/>
    <p:sldId id="420" r:id="rId10"/>
    <p:sldId id="421" r:id="rId11"/>
    <p:sldId id="414" r:id="rId12"/>
    <p:sldId id="424" r:id="rId13"/>
    <p:sldId id="422" r:id="rId14"/>
    <p:sldId id="423" r:id="rId15"/>
    <p:sldId id="425" r:id="rId16"/>
    <p:sldId id="427" r:id="rId17"/>
    <p:sldId id="426" r:id="rId18"/>
    <p:sldId id="428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91" autoAdjust="0"/>
    <p:restoredTop sz="86468" autoAdjust="0"/>
  </p:normalViewPr>
  <p:slideViewPr>
    <p:cSldViewPr>
      <p:cViewPr varScale="1">
        <p:scale>
          <a:sx n="113" d="100"/>
          <a:sy n="113" d="100"/>
        </p:scale>
        <p:origin x="-177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0" y="10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892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8922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A4495-0278-4C9B-8C47-4ED92667C89F}" type="datetimeFigureOut">
              <a:rPr lang="ru-RU"/>
              <a:pPr>
                <a:defRPr/>
              </a:pPr>
              <a:t>13.12.2022</a:t>
            </a:fld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E89C7-29AD-447B-8C1F-53D214BB2A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CD50-6485-45C8-8B0F-3DF6FCB40DF7}" type="datetimeFigureOut">
              <a:rPr lang="ru-RU"/>
              <a:pPr>
                <a:defRPr/>
              </a:pPr>
              <a:t>13.12.2022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AD54C-5DDC-467E-896B-9DC0A60F67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5386E-36D4-4E88-9412-A814E94281C1}" type="datetimeFigureOut">
              <a:rPr lang="ru-RU"/>
              <a:pPr>
                <a:defRPr/>
              </a:pPr>
              <a:t>13.12.2022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A221F-332E-43B0-98EA-5FBA6C4BA2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AFE94-DD92-4980-9CA0-F373F8C85591}" type="datetimeFigureOut">
              <a:rPr lang="ru-RU"/>
              <a:pPr>
                <a:defRPr/>
              </a:pPr>
              <a:t>13.12.2022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953A2-FD5A-4E8F-B93E-593682ED55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D3DED9-C519-47DC-9749-5ADE2CD239F6}" type="datetimeFigureOut">
              <a:rPr lang="ru-RU"/>
              <a:pPr>
                <a:defRPr/>
              </a:pPr>
              <a:t>13.12.2022</a:t>
            </a:fld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C2AE1-47A8-4DFF-AFA9-9679ADDBC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8273F-0083-48A6-A2C2-DC918D921FED}" type="datetimeFigureOut">
              <a:rPr lang="ru-RU"/>
              <a:pPr>
                <a:defRPr/>
              </a:pPr>
              <a:t>13.12.2022</a:t>
            </a:fld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52762-7C31-4F65-94BD-B3D266CAA6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9D724-5AFD-429E-80AB-74C4172AA1D4}" type="datetimeFigureOut">
              <a:rPr lang="ru-RU"/>
              <a:pPr>
                <a:defRPr/>
              </a:pPr>
              <a:t>13.12.2022</a:t>
            </a:fld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9AD21-6E53-4731-9D8D-303512F531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5F007-B207-4A86-A3D3-A6CA3C56986D}" type="datetimeFigureOut">
              <a:rPr lang="ru-RU"/>
              <a:pPr>
                <a:defRPr/>
              </a:pPr>
              <a:t>13.12.2022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25112-19BA-4C0C-BA83-8FAABEE9CF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F56CE-D168-41C1-9CF5-9504DD43AE42}" type="datetimeFigureOut">
              <a:rPr lang="ru-RU"/>
              <a:pPr>
                <a:defRPr/>
              </a:pPr>
              <a:t>13.12.2022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70147-3CB9-4DE5-BA83-5F282591C1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6692B-BC44-416A-8CA7-76DB4ECEB846}" type="datetimeFigureOut">
              <a:rPr lang="ru-RU"/>
              <a:pPr>
                <a:defRPr/>
              </a:pPr>
              <a:t>13.12.2022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7BB4B-4DB3-4C16-9D4B-D3FC4CC9E2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41FC4-0593-4429-96F8-9068EDA906AB}" type="datetimeFigureOut">
              <a:rPr lang="ru-RU"/>
              <a:pPr>
                <a:defRPr/>
              </a:pPr>
              <a:t>13.12.2022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C815B-71AC-46CC-B5F1-73B7CD83B6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37891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892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893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894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895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896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897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898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789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CBF4688E-3FD2-4166-8615-AA28D1CCAC43}" type="datetimeFigureOut">
              <a:rPr lang="ru-RU"/>
              <a:pPr>
                <a:defRPr/>
              </a:pPr>
              <a:t>13.12.2022</a:t>
            </a:fld>
            <a:endParaRPr lang="ru-RU"/>
          </a:p>
        </p:txBody>
      </p:sp>
      <p:sp>
        <p:nvSpPr>
          <p:cNvPr id="379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9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324020F-89F0-48CB-8E21-2EFDC7F02F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7902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7903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7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ransition>
    <p:wip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novynarnia.com/wp-content/uploads/2021/12/kostyantyn-morozov-1991.jpe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novynarnia.com/wp-content/uploads/2021/12/ukrayinski-myrotvorczi-240-osb-pered-vidpravlennyam-do-bosniyi.-lito-1992-roku.pn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63367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-360040" y="4941168"/>
            <a:ext cx="9144000" cy="1800201"/>
          </a:xfrm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uk-UA" sz="5400" dirty="0" smtClean="0"/>
              <a:t>ЗСУ</a:t>
            </a:r>
            <a:endParaRPr lang="ru-RU" sz="5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0"/>
            <a:ext cx="54726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39952" cy="414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24051"/>
            <a:ext cx="2915816" cy="3533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232330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27" descr="Описание: https://novynarnia.com/wp-content/uploads/2021/12/kostyantyn-morozov-1991.jpe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0"/>
            <a:ext cx="5256584" cy="587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5877272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Перший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Міністр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оборони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Костянтин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Морозов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021382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44624"/>
            <a:ext cx="9036496" cy="6051376"/>
          </a:xfrm>
        </p:spPr>
        <p:txBody>
          <a:bodyPr/>
          <a:lstStyle/>
          <a:p>
            <a:pPr>
              <a:defRPr/>
            </a:pPr>
            <a:r>
              <a:rPr lang="ru-RU" b="1" dirty="0" err="1">
                <a:solidFill>
                  <a:srgbClr val="FF0000"/>
                </a:solidFill>
              </a:rPr>
              <a:t>Жовтень</a:t>
            </a:r>
            <a:r>
              <a:rPr lang="ru-RU" b="1" dirty="0">
                <a:solidFill>
                  <a:srgbClr val="FF0000"/>
                </a:solidFill>
              </a:rPr>
              <a:t> 1991 р.</a:t>
            </a:r>
            <a:r>
              <a:rPr lang="ru-RU" b="1" dirty="0"/>
              <a:t> - </a:t>
            </a:r>
            <a:r>
              <a:rPr lang="ru-RU" b="1" i="1" dirty="0" err="1" smtClean="0"/>
              <a:t>Концепція</a:t>
            </a:r>
            <a:r>
              <a:rPr lang="ru-RU" b="1" i="1" dirty="0" smtClean="0"/>
              <a:t> </a:t>
            </a:r>
            <a:r>
              <a:rPr lang="ru-RU" b="1" i="1" dirty="0"/>
              <a:t>оборони та </a:t>
            </a:r>
            <a:r>
              <a:rPr lang="ru-RU" b="1" i="1" dirty="0" err="1"/>
              <a:t>будівництва</a:t>
            </a:r>
            <a:r>
              <a:rPr lang="ru-RU" b="1" i="1" dirty="0"/>
              <a:t> </a:t>
            </a:r>
            <a:r>
              <a:rPr lang="ru-RU" b="1" i="1" dirty="0" err="1"/>
              <a:t>Збройних</a:t>
            </a:r>
            <a:r>
              <a:rPr lang="ru-RU" b="1" i="1" dirty="0"/>
              <a:t> сил </a:t>
            </a:r>
            <a:r>
              <a:rPr lang="ru-RU" b="1" i="1" dirty="0" err="1" smtClean="0"/>
              <a:t>України</a:t>
            </a:r>
            <a:r>
              <a:rPr lang="ru-RU" b="1" i="1" dirty="0" smtClean="0"/>
              <a:t>: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400" b="1" dirty="0" err="1" smtClean="0"/>
              <a:t>проголошення</a:t>
            </a:r>
            <a:r>
              <a:rPr lang="ru-RU" sz="2400" b="1" dirty="0" smtClean="0"/>
              <a:t> </a:t>
            </a:r>
            <a:r>
              <a:rPr lang="ru-RU" sz="2400" b="1" dirty="0" err="1"/>
              <a:t>прагнення</a:t>
            </a:r>
            <a:r>
              <a:rPr lang="ru-RU" sz="2400" b="1" dirty="0"/>
              <a:t> </a:t>
            </a:r>
            <a:r>
              <a:rPr lang="ru-RU" sz="2400" b="1" dirty="0" err="1"/>
              <a:t>України</a:t>
            </a:r>
            <a:r>
              <a:rPr lang="ru-RU" sz="2400" b="1" dirty="0"/>
              <a:t> стати нейтральною, </a:t>
            </a:r>
            <a:r>
              <a:rPr lang="ru-RU" sz="2400" b="1" dirty="0" err="1" smtClean="0"/>
              <a:t>без’ядерною</a:t>
            </a:r>
            <a:r>
              <a:rPr lang="ru-RU" sz="2400" b="1" dirty="0"/>
              <a:t>, </a:t>
            </a:r>
            <a:r>
              <a:rPr lang="ru-RU" sz="2400" b="1" dirty="0" err="1"/>
              <a:t>позаблоковою</a:t>
            </a:r>
            <a:r>
              <a:rPr lang="ru-RU" sz="2400" b="1" dirty="0"/>
              <a:t> </a:t>
            </a:r>
            <a:r>
              <a:rPr lang="ru-RU" sz="2400" b="1" dirty="0" smtClean="0"/>
              <a:t>державою;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400" b="1" dirty="0" smtClean="0"/>
              <a:t>ЗСУ – з 3 </a:t>
            </a:r>
            <a:r>
              <a:rPr lang="ru-RU" sz="2400" b="1" dirty="0" err="1" smtClean="0"/>
              <a:t>видів</a:t>
            </a:r>
            <a:r>
              <a:rPr lang="ru-RU" sz="2400" b="1" dirty="0" smtClean="0"/>
              <a:t>: </a:t>
            </a:r>
            <a:r>
              <a:rPr lang="ru-RU" sz="2400" b="1" dirty="0" err="1" smtClean="0"/>
              <a:t>Сухопутні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війська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Віська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наземної</a:t>
            </a:r>
            <a:r>
              <a:rPr lang="ru-RU" sz="2400" b="1" dirty="0" smtClean="0"/>
              <a:t> оброни), ВПС і </a:t>
            </a:r>
            <a:r>
              <a:rPr lang="ru-RU" sz="2400" b="1" dirty="0" err="1" smtClean="0"/>
              <a:t>Сили</a:t>
            </a:r>
            <a:r>
              <a:rPr lang="ru-RU" sz="2400" b="1" dirty="0" smtClean="0"/>
              <a:t> ППО, ВМФ</a:t>
            </a:r>
          </a:p>
          <a:p>
            <a:pPr>
              <a:buFont typeface="Wingdings" pitchFamily="2" charset="2"/>
              <a:buChar char="Ø"/>
              <a:defRPr/>
            </a:pPr>
            <a:endParaRPr lang="ru-RU" sz="2400" b="1" dirty="0" smtClean="0"/>
          </a:p>
          <a:p>
            <a:pPr>
              <a:buFont typeface="Wingdings" pitchFamily="2" charset="2"/>
              <a:buChar char="Ø"/>
              <a:defRPr/>
            </a:pPr>
            <a:endParaRPr lang="ru-RU" sz="2400" b="1" dirty="0"/>
          </a:p>
          <a:p>
            <a:pPr>
              <a:buFont typeface="Wingdings" pitchFamily="2" charset="2"/>
              <a:buChar char="Ø"/>
              <a:defRPr/>
            </a:pPr>
            <a:endParaRPr lang="ru-RU" sz="2400" b="1" dirty="0" smtClean="0"/>
          </a:p>
          <a:p>
            <a:pPr>
              <a:buFont typeface="Wingdings" pitchFamily="2" charset="2"/>
              <a:buChar char="Ø"/>
              <a:defRPr/>
            </a:pPr>
            <a:endParaRPr lang="ru-RU" sz="2400" b="1" dirty="0"/>
          </a:p>
          <a:p>
            <a:pPr>
              <a:buFont typeface="Wingdings" pitchFamily="2" charset="2"/>
              <a:buChar char="Ø"/>
              <a:defRPr/>
            </a:pPr>
            <a:endParaRPr lang="ru-RU" sz="2400" b="1" dirty="0" smtClean="0"/>
          </a:p>
          <a:p>
            <a:pPr>
              <a:buFont typeface="Wingdings" pitchFamily="2" charset="2"/>
              <a:buChar char="Ø"/>
              <a:defRPr/>
            </a:pPr>
            <a:endParaRPr lang="ru-RU" sz="2400" b="1" dirty="0"/>
          </a:p>
          <a:p>
            <a:pPr>
              <a:buFont typeface="Wingdings" pitchFamily="2" charset="2"/>
              <a:buChar char="Ø"/>
              <a:defRPr/>
            </a:pPr>
            <a:endParaRPr lang="ru-RU" sz="2400" b="1" dirty="0" smtClean="0"/>
          </a:p>
          <a:p>
            <a:pPr>
              <a:buFont typeface="Wingdings" pitchFamily="2" charset="2"/>
              <a:buChar char="Ø"/>
              <a:defRPr/>
            </a:pPr>
            <a:r>
              <a:rPr lang="ru-RU" sz="2400" b="1" dirty="0" smtClean="0"/>
              <a:t>принцип </a:t>
            </a:r>
            <a:r>
              <a:rPr lang="ru-RU" sz="2400" b="1" dirty="0" err="1"/>
              <a:t>розумної</a:t>
            </a:r>
            <a:r>
              <a:rPr lang="ru-RU" sz="2400" b="1" dirty="0"/>
              <a:t> </a:t>
            </a:r>
            <a:r>
              <a:rPr lang="ru-RU" sz="2400" b="1" dirty="0" err="1"/>
              <a:t>достатності</a:t>
            </a:r>
            <a:r>
              <a:rPr lang="ru-RU" sz="2400" dirty="0"/>
              <a:t> </a:t>
            </a:r>
            <a:r>
              <a:rPr lang="ru-RU" sz="2400" dirty="0" err="1"/>
              <a:t>щодо</a:t>
            </a:r>
            <a:r>
              <a:rPr lang="ru-RU" sz="2400" dirty="0"/>
              <a:t> </a:t>
            </a:r>
            <a:r>
              <a:rPr lang="ru-RU" sz="2400" dirty="0" err="1"/>
              <a:t>структури</a:t>
            </a:r>
            <a:r>
              <a:rPr lang="ru-RU" sz="2400" dirty="0"/>
              <a:t>, </a:t>
            </a:r>
            <a:r>
              <a:rPr lang="ru-RU" sz="2400" dirty="0" err="1"/>
              <a:t>кількості</a:t>
            </a:r>
            <a:r>
              <a:rPr lang="ru-RU" sz="2400" dirty="0"/>
              <a:t> та </a:t>
            </a:r>
            <a:r>
              <a:rPr lang="ru-RU" sz="2400" dirty="0" err="1"/>
              <a:t>озброєння</a:t>
            </a:r>
            <a:r>
              <a:rPr lang="ru-RU" sz="2400" dirty="0"/>
              <a:t> </a:t>
            </a:r>
            <a:r>
              <a:rPr lang="ru-RU" sz="2400" dirty="0" err="1" smtClean="0"/>
              <a:t>війська</a:t>
            </a:r>
            <a:r>
              <a:rPr lang="ru-RU" sz="2400" dirty="0" smtClean="0"/>
              <a:t>.</a:t>
            </a:r>
          </a:p>
        </p:txBody>
      </p:sp>
      <p:pic>
        <p:nvPicPr>
          <p:cNvPr id="3074" name="Picture 2" descr="https://upload.wikimedia.org/wikipedia/commons/6/6a/%D0%9F%D1%80%D0%BE%D0%B5%D0%BA%D1%82_%D1%81%D1%82%D1%80%D1%83%D0%BA%D1%82%D1%83%D1%80%D0%B8_%D0%97%D0%A1%D0%A3_19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906" y="2780928"/>
            <a:ext cx="5153579" cy="262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65034" y="4581789"/>
            <a:ext cx="34198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структури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ЗСУ 1991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згідно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Концепції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оборони і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будівництва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Збройних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Сил </a:t>
            </a:r>
            <a:r>
              <a:rPr lang="ru-RU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endParaRPr lang="uk-UA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812438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7776864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6165304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Особовий склад 55-го полку зв’язку в розташуванні частини у Рівному, 1991 рік.</a:t>
            </a:r>
          </a:p>
        </p:txBody>
      </p:sp>
    </p:spTree>
    <p:extLst>
      <p:ext uri="{BB962C8B-B14F-4D97-AF65-F5344CB8AC3E}">
        <p14:creationId xmlns:p14="http://schemas.microsoft.com/office/powerpoint/2010/main" val="153524456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32"/>
            <a:ext cx="7488832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86880" y="5938109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Історична перша присяга військової частини Україні: 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полковник 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Вілен </a:t>
            </a:r>
            <a:r>
              <a:rPr lang="uk-UA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Мартиросян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837496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338"/>
            <a:ext cx="9143999" cy="679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584876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0"/>
            <a:ext cx="4968552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9491" y="6160947"/>
            <a:ext cx="8884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Українські та американські офіційні особи біля шахти 43-ї ракетної армії, Первомайськ, Україна, 1994 рік.</a:t>
            </a:r>
          </a:p>
        </p:txBody>
      </p:sp>
    </p:spTree>
    <p:extLst>
      <p:ext uri="{BB962C8B-B14F-4D97-AF65-F5344CB8AC3E}">
        <p14:creationId xmlns:p14="http://schemas.microsoft.com/office/powerpoint/2010/main" val="153234783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8856984" cy="597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616530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Підписання Будапештського меморандуму</a:t>
            </a:r>
          </a:p>
        </p:txBody>
      </p:sp>
    </p:spTree>
    <p:extLst>
      <p:ext uri="{BB962C8B-B14F-4D97-AF65-F5344CB8AC3E}">
        <p14:creationId xmlns:p14="http://schemas.microsoft.com/office/powerpoint/2010/main" val="124941033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5949280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Наказ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Міністра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оборони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№ 150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червня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1995 року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-248"/>
            <a:ext cx="4499992" cy="5649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572000" cy="566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384880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armyinform.com.ua/wp-content/uploads/2020/07/15314827075b4892539c8f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16" y="116632"/>
            <a:ext cx="8264648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9820" y="5733256"/>
            <a:ext cx="8192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1992 року 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українські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військові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беруть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участь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миротворчих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операціях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егідою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ООН, НАТО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та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інших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міжнародних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організацій</a:t>
            </a:r>
            <a:endPara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725695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21" descr="Описание: https://novynarnia.com/wp-content/uploads/2021/12/ukrayinski-myrotvorczi-240-osb-pered-vidpravlennyam-do-bosniyi.-lito-1992-roku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0648"/>
            <a:ext cx="5400600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57317" y="5949280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Українські миротворці 240 </a:t>
            </a:r>
            <a:r>
              <a:rPr lang="uk-UA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осб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перед відправленням до Боснії. Липень 1992 року</a:t>
            </a:r>
          </a:p>
        </p:txBody>
      </p:sp>
    </p:spTree>
    <p:extLst>
      <p:ext uri="{BB962C8B-B14F-4D97-AF65-F5344CB8AC3E}">
        <p14:creationId xmlns:p14="http://schemas.microsoft.com/office/powerpoint/2010/main" val="211347705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3105"/>
            <a:ext cx="8424936" cy="5302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19672" y="5661248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миротворці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їдуть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Сараєво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3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серпня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1995 року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67063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0"/>
            <a:ext cx="6552728" cy="710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62329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232" y="188640"/>
            <a:ext cx="2483744" cy="321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2" y="0"/>
            <a:ext cx="187642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598" y="3427216"/>
            <a:ext cx="3736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Броварськ</a:t>
            </a:r>
            <a:r>
              <a:rPr lang="uk-U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vi-VN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катастрофа</a:t>
            </a:r>
            <a:r>
              <a:rPr lang="uk-U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2000 р.</a:t>
            </a:r>
            <a:endParaRPr lang="uk-U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528" y="548680"/>
            <a:ext cx="4776551" cy="3119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59836" y="3662835"/>
            <a:ext cx="3593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uk-U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рагедія «Сибіру», 2001 р.</a:t>
            </a:r>
            <a:endParaRPr lang="uk-U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8" y="3832112"/>
            <a:ext cx="5440288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46729" y="6415881"/>
            <a:ext cx="36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Скнилівська</a:t>
            </a:r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трагедія, 2002 р.</a:t>
            </a:r>
            <a:endParaRPr lang="uk-U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789844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717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479197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9108504" cy="5950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163574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5548</TotalTime>
  <Words>175</Words>
  <Application>Microsoft Office PowerPoint</Application>
  <PresentationFormat>Экран (4:3)</PresentationFormat>
  <Paragraphs>27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Трава</vt:lpstr>
      <vt:lpstr>ЗСУ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Serg</cp:lastModifiedBy>
  <cp:revision>441</cp:revision>
  <dcterms:created xsi:type="dcterms:W3CDTF">2010-09-05T13:24:13Z</dcterms:created>
  <dcterms:modified xsi:type="dcterms:W3CDTF">2022-12-13T02:28:30Z</dcterms:modified>
</cp:coreProperties>
</file>