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59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7" r:id="rId25"/>
    <p:sldId id="279" r:id="rId26"/>
    <p:sldId id="280" r:id="rId27"/>
    <p:sldId id="282" r:id="rId28"/>
    <p:sldId id="281" r:id="rId29"/>
    <p:sldId id="283" r:id="rId30"/>
    <p:sldId id="284" r:id="rId31"/>
    <p:sldId id="285" r:id="rId32"/>
    <p:sldId id="286" r:id="rId33"/>
    <p:sldId id="288" r:id="rId34"/>
    <p:sldId id="289" r:id="rId35"/>
    <p:sldId id="302" r:id="rId36"/>
    <p:sldId id="300" r:id="rId37"/>
    <p:sldId id="301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3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02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13FB5-A85A-4483-9511-22392D00096F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B8BEC-71EE-47A4-A963-C8B4EEAE6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342D9-6671-4D3F-B2E8-26E6FC0BFE35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B2FB6-F534-435C-BB29-624C87213D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C2D2A-968C-4570-A6D4-4DA767D33F5E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72F6D-CFBF-4EFA-BCAF-B248C5A6A8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22560-FF10-42CA-8697-85458BE0B462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341F3-738F-4EEA-997C-B4FCCD4673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E9FB-C42A-4841-9F32-44986FA01499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65217-163D-41F7-8B58-FDD3335BA2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0974-F223-4AC5-9EEE-63D1E7C22D81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7748-4C7F-4F7C-A69F-04DBEC6D0F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D030C-1845-4F0D-A4A1-203FEB4A8E66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C92A4-A47F-475B-A6AE-C37E93362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EF92E-7EBF-4083-9A91-F1B96385C9A3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F2812-B586-4ECA-BD82-3A9F8D6E09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68B8A-1819-43CF-BEF4-ADD238C53235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47B17-96FD-4208-9D54-EC8C8B1903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A200-03D3-49C2-91FE-61BBB5A19072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18F7C-CD18-443F-AA95-BA85684E6D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FA42B-8853-489D-8CE7-E845B521A044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1B0A5-EF6D-4DD7-B2CE-8A3CED11A6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51793B-9C4E-47EA-882B-3163574C2921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161A70-CBF1-465D-8A19-C5952E072B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3315" name="Рисунок 3" descr="1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0" name="Содержимое 3" descr="MDSbBUmAXU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4" name="Содержимое 3" descr="Ruslana-Lizh.jpg"/>
          <p:cNvPicPr>
            <a:picLocks noGrp="1" noChangeAspect="1"/>
          </p:cNvPicPr>
          <p:nvPr>
            <p:ph idx="1"/>
          </p:nvPr>
        </p:nvPicPr>
        <p:blipFill>
          <a:blip r:embed="rId2"/>
          <a:srcRect l="937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8" name="Содержимое 3" descr="0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4579" name="Рисунок 4" descr="2.4"/>
          <p:cNvPicPr>
            <a:picLocks noChangeAspect="1"/>
          </p:cNvPicPr>
          <p:nvPr/>
        </p:nvPicPr>
        <p:blipFill>
          <a:blip r:embed="rId3"/>
          <a:srcRect r="2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2" name="Содержимое 3" descr="IMG_20150213_11292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6" name="Содержимое 3" descr="IMG_20150220_10191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0" name="Содержимое 3" descr="0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7651" name="Рисунок 4" descr="2.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4" name="Содержимое 3" descr="140220_ukraine_protests_40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606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8" name="Содержимое 3" descr="49dc99896729a7ce59856529bd07abee_XL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923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Содержимое 3" descr="0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0723" name="Рисунок 5" descr="1.jpg"/>
          <p:cNvPicPr>
            <a:picLocks noChangeAspect="1"/>
          </p:cNvPicPr>
          <p:nvPr/>
        </p:nvPicPr>
        <p:blipFill>
          <a:blip r:embed="rId3"/>
          <a:srcRect l="6688"/>
          <a:stretch>
            <a:fillRect/>
          </a:stretch>
        </p:blipFill>
        <p:spPr bwMode="auto">
          <a:xfrm>
            <a:off x="0" y="0"/>
            <a:ext cx="9128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6" name="Содержимое 3" descr="ukr20_21_14022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8" name="Содержимое 5" descr="тт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0" name="Содержимое 3" descr="0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2771" name="Рисунок 4" descr="2.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4" name="Содержимое 3" descr="pravyj-sektor-nameren-razrushit-rossiju-objavil-vooruzhennuju-mobilizaciju-2014_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5193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18" name="Содержимое 3" descr="ооо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2" name="Содержимое 3" descr="0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5843" name="Рисунок 4" descr="2.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866" name="Содержимое 3" descr="maxresdefault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0" name="Содержимое 3" descr="0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7891" name="Рисунок 4" descr="1.1"/>
          <p:cNvPicPr>
            <a:picLocks noChangeAspect="1"/>
          </p:cNvPicPr>
          <p:nvPr/>
        </p:nvPicPr>
        <p:blipFill>
          <a:blip r:embed="rId3"/>
          <a:srcRect l="7475" b="51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8914" name="Содержимое 3" descr="мполдс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88" y="274638"/>
            <a:ext cx="9144000" cy="54403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38" name="Содержимое 5" descr="0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9939" name="Рисунок 3" descr="2.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62" name="Содержимое 3" descr="ир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986" name="Содержимое 3" descr="0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1987" name="Рисунок 4" descr="2.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2" name="Содержимое 3" descr="10730947_879426218769400_5838888081291854761_n_jpg_oh_f01128aea20bd318d6b775c3789a4912_oe_5517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07488" cy="6858000"/>
          </a:xfrm>
        </p:spPr>
      </p:pic>
      <p:pic>
        <p:nvPicPr>
          <p:cNvPr id="15363" name="Рисунок 4" descr="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3010" name="Содержимое 3" descr="1678154_pic_970x64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4034" name="Содержимое 3" descr="10920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5035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5058" name="Содержимое 3" descr="EBR4f942a_kyjev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23131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6082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6083" name="Рисунок 4" descr="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7106" name="Содержимое 3" descr="2010-11-20_125120.png"/>
          <p:cNvPicPr>
            <a:picLocks noGrp="1" noChangeAspect="1"/>
          </p:cNvPicPr>
          <p:nvPr>
            <p:ph idx="1"/>
          </p:nvPr>
        </p:nvPicPr>
        <p:blipFill>
          <a:blip r:embed="rId2"/>
          <a:srcRect l="2982" t="3815" r="2982" b="3908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8130" name="Содержимое 3" descr="1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8131" name="Рисунок 4" descr="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9154" name="Содержимое 3" descr="i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0178" name="Содержимое 3" descr="ьчь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02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1203" name="Рисунок 4" descr="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2226" name="Содержимое 3" descr="1016352_3958650540201_1468981643_n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6" name="Содержимое 3" descr="ф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1750" y="0"/>
            <a:ext cx="9175750" cy="6858000"/>
          </a:xfrm>
        </p:spPr>
      </p:pic>
      <p:pic>
        <p:nvPicPr>
          <p:cNvPr id="16387" name="Рисунок 4" descr="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3250" name="Содержимое 3" descr="1453428_10202638078423255_1825478964_n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4274" name="Содержимое 3" descr="BacOaW3IEAAKQk6.jpg larg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5298" name="Содержимое 3" descr="1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5299" name="Рисунок 4" descr="1.2"/>
          <p:cNvPicPr>
            <a:picLocks noChangeAspect="1"/>
          </p:cNvPicPr>
          <p:nvPr/>
        </p:nvPicPr>
        <p:blipFill>
          <a:blip r:embed="rId3"/>
          <a:srcRect l="7475" r="74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6322" name="Содержимое 3" descr="4375111_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7346" name="Содержимое 3" descr="1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7347" name="Рисунок 5" descr="1.3"/>
          <p:cNvPicPr>
            <a:picLocks noChangeAspect="1"/>
          </p:cNvPicPr>
          <p:nvPr/>
        </p:nvPicPr>
        <p:blipFill>
          <a:blip r:embed="rId3"/>
          <a:srcRect l="10626" t="3960" b="51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8370" name="Содержимое 3" descr="42_tn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9394" name="Содержимое 3" descr="1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9395" name="Рисунок 4" descr="1.4"/>
          <p:cNvPicPr>
            <a:picLocks noChangeAspect="1"/>
          </p:cNvPicPr>
          <p:nvPr/>
        </p:nvPicPr>
        <p:blipFill>
          <a:blip r:embed="rId3"/>
          <a:srcRect l="8263" r="25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0418" name="Содержимое 3" descr="итьти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42" name="Содержимое 3" descr="1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1443" name="Рисунок 4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0" name="Содержимое 3" descr="гплр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4" name="Содержимое 3" descr="iпрорп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8" name="Содержимое 3" descr="рор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1750" y="0"/>
            <a:ext cx="9175750" cy="6858000"/>
          </a:xfrm>
        </p:spPr>
      </p:pic>
      <p:pic>
        <p:nvPicPr>
          <p:cNvPr id="19459" name="Рисунок 6" descr="2.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2" name="Содержимое 3" descr="674C957C-2D56-4B3E-A94F-0C1E3A94522C_mw1024_s_n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2971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6" name="Содержимое 3" descr="лрдр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1750" y="0"/>
            <a:ext cx="9175750" cy="6858000"/>
          </a:xfrm>
        </p:spPr>
      </p:pic>
      <p:pic>
        <p:nvPicPr>
          <p:cNvPr id="21507" name="Рисунок 4" descr="2.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0</Words>
  <Application>Microsoft Office PowerPoint</Application>
  <PresentationFormat>Экран (4:3)</PresentationFormat>
  <Paragraphs>0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1" baseType="lpstr">
      <vt:lpstr>Calibri</vt:lpstr>
      <vt:lpstr>Arial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Julia</dc:creator>
  <cp:lastModifiedBy>User</cp:lastModifiedBy>
  <cp:revision>4</cp:revision>
  <dcterms:created xsi:type="dcterms:W3CDTF">2015-11-23T01:16:47Z</dcterms:created>
  <dcterms:modified xsi:type="dcterms:W3CDTF">2018-11-13T06:44:38Z</dcterms:modified>
</cp:coreProperties>
</file>