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66" r:id="rId5"/>
    <p:sldId id="269" r:id="rId6"/>
    <p:sldId id="270" r:id="rId7"/>
    <p:sldId id="268" r:id="rId8"/>
    <p:sldId id="271" r:id="rId9"/>
    <p:sldId id="272" r:id="rId10"/>
    <p:sldId id="260" r:id="rId11"/>
    <p:sldId id="261" r:id="rId12"/>
    <p:sldId id="273" r:id="rId13"/>
    <p:sldId id="274" r:id="rId14"/>
    <p:sldId id="275" r:id="rId15"/>
    <p:sldId id="267" r:id="rId16"/>
    <p:sldId id="26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980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2544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48027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473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23035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073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969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3725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5874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8969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7953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0804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150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738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8676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421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Абстрактный акварельный рисунок в синих цветах на белом фоне">
            <a:extLst>
              <a:ext uri="{FF2B5EF4-FFF2-40B4-BE49-F238E27FC236}">
                <a16:creationId xmlns:a16="http://schemas.microsoft.com/office/drawing/2014/main" xmlns="" id="{5A75EDBE-D4AE-F17B-D1A6-B8095A0B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44" b="108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E634E-125D-4397-9301-8ECCB2F3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4" y="252407"/>
            <a:ext cx="9533965" cy="2473860"/>
          </a:xfrm>
        </p:spPr>
        <p:txBody>
          <a:bodyPr anchor="ctr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26 лютого - День </a:t>
            </a:r>
            <a:r>
              <a:rPr lang="ru-RU" sz="4800" b="1" dirty="0" err="1">
                <a:solidFill>
                  <a:schemeClr val="bg1"/>
                </a:solidFill>
              </a:rPr>
              <a:t>кримського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спротиву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російській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окупації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erg\Documents\Крим\Crimea-f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259672"/>
            <a:ext cx="3323166" cy="3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en-sprotyvu-Krymu-26-lyutogo-20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2540005"/>
            <a:ext cx="4123267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2F3B2-1698-4D29-86A9-32731940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42131F-D093-4CEF-8D84-57CFEB5D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869" y="5505892"/>
            <a:ext cx="6960589" cy="860400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Учасниці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акції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протесту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перебування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російських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військ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Криму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Бахчисарай, АРК, 5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березня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2014 року.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3707D0-B538-48DA-B520-09AD558A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609213-4A1C-4515-B44E-0A503943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508905-5ADE-4851-86C3-A3098731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9E22A4-15CF-44F2-8080-0CD2BD721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1" y="186267"/>
            <a:ext cx="4333191" cy="6290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DC02AB-284C-46D9-B9BC-1B54059B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34" y="315733"/>
            <a:ext cx="6014433" cy="48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965DF4-9F38-498C-9BE9-89F6EEB7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BD6DC1-466A-49BA-9F67-240FE147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A17782-FBE7-464E-BE36-E2F7A0B2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A390DE-D59E-4B39-8BF5-B597F8945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5" y="310777"/>
            <a:ext cx="6174441" cy="44390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CC9B2C-FE0C-4E9C-8FF2-7C74E064D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73709"/>
            <a:ext cx="4436533" cy="6140824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C342131F-D093-4CEF-8D84-57CFEB5DF43E}"/>
              </a:ext>
            </a:extLst>
          </p:cNvPr>
          <p:cNvSpPr txBox="1">
            <a:spLocks/>
          </p:cNvSpPr>
          <p:nvPr/>
        </p:nvSpPr>
        <p:spPr>
          <a:xfrm>
            <a:off x="291848" y="5095185"/>
            <a:ext cx="654921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Учасниці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акції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протесту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проти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перебування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російських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військ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у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Криму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, Бахчисарай, АРК, 5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березня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2014 року.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669" y="5805915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</a:rPr>
              <a:t>Проукраїнські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демонстранти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акції</a:t>
            </a:r>
            <a:r>
              <a:rPr lang="ru-RU" sz="1800" b="1" dirty="0">
                <a:solidFill>
                  <a:schemeClr val="tx1"/>
                </a:solidFill>
              </a:rPr>
              <a:t> протесту </a:t>
            </a:r>
            <a:r>
              <a:rPr lang="ru-RU" sz="1800" b="1" dirty="0" err="1">
                <a:solidFill>
                  <a:schemeClr val="tx1"/>
                </a:solidFill>
              </a:rPr>
              <a:t>проти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російської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агресії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біля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пам'ятника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Шевченку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Сімферополі</a:t>
            </a:r>
            <a:r>
              <a:rPr lang="ru-RU" sz="1800" b="1" dirty="0">
                <a:solidFill>
                  <a:schemeClr val="tx1"/>
                </a:solidFill>
              </a:rPr>
              <a:t>, 10 </a:t>
            </a:r>
            <a:r>
              <a:rPr lang="ru-RU" sz="1800" b="1" dirty="0" err="1">
                <a:solidFill>
                  <a:schemeClr val="tx1"/>
                </a:solidFill>
              </a:rPr>
              <a:t>березня</a:t>
            </a:r>
            <a:r>
              <a:rPr lang="ru-RU" sz="1800" b="1" dirty="0">
                <a:solidFill>
                  <a:schemeClr val="tx1"/>
                </a:solidFill>
              </a:rPr>
              <a:t> 2014 року.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 dirty="0"/>
          </a:p>
        </p:txBody>
      </p:sp>
      <p:pic>
        <p:nvPicPr>
          <p:cNvPr id="11266" name="Picture 2" descr="C:\Users\Serg\AppData\Local\Temp\{38190D37-25DE-4EE3-BF6F-886957E349A7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04800"/>
            <a:ext cx="7933267" cy="53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135" y="5534982"/>
            <a:ext cx="8596668" cy="860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</a:rPr>
              <a:t>Учасниці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акції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представниці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руху</a:t>
            </a:r>
            <a:r>
              <a:rPr lang="ru-RU" sz="1800" b="1" dirty="0">
                <a:solidFill>
                  <a:schemeClr val="tx1"/>
                </a:solidFill>
              </a:rPr>
              <a:t> «</a:t>
            </a:r>
            <a:r>
              <a:rPr lang="ru-RU" sz="1800" b="1" dirty="0" err="1">
                <a:solidFill>
                  <a:schemeClr val="tx1"/>
                </a:solidFill>
              </a:rPr>
              <a:t>Жінки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Криму</a:t>
            </a:r>
            <a:r>
              <a:rPr lang="ru-RU" sz="1800" b="1" dirty="0">
                <a:solidFill>
                  <a:schemeClr val="tx1"/>
                </a:solidFill>
              </a:rPr>
              <a:t> за МИР», провели в </a:t>
            </a:r>
            <a:r>
              <a:rPr lang="ru-RU" sz="1800" b="1" dirty="0" err="1">
                <a:solidFill>
                  <a:schemeClr val="tx1"/>
                </a:solidFill>
              </a:rPr>
              <a:t>Сімферополі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мовчазну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акцію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підтримку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свободи</a:t>
            </a:r>
            <a:r>
              <a:rPr lang="ru-RU" sz="1800" b="1" dirty="0">
                <a:solidFill>
                  <a:schemeClr val="tx1"/>
                </a:solidFill>
              </a:rPr>
              <a:t> слова. </a:t>
            </a:r>
            <a:r>
              <a:rPr lang="ru-RU" sz="1800" b="1" dirty="0" err="1">
                <a:solidFill>
                  <a:schemeClr val="tx1"/>
                </a:solidFill>
              </a:rPr>
              <a:t>Дівчата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заклеїли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собі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роти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синьою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стрічкою</a:t>
            </a:r>
            <a:r>
              <a:rPr lang="ru-RU" sz="1800" b="1" dirty="0">
                <a:solidFill>
                  <a:schemeClr val="tx1"/>
                </a:solidFill>
              </a:rPr>
              <a:t>, а в руках </a:t>
            </a:r>
            <a:r>
              <a:rPr lang="ru-RU" sz="1800" b="1" dirty="0" err="1">
                <a:solidFill>
                  <a:schemeClr val="tx1"/>
                </a:solidFill>
              </a:rPr>
              <a:t>тримали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чисті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плакати</a:t>
            </a:r>
            <a:r>
              <a:rPr lang="ru-RU" sz="1800" b="1" dirty="0">
                <a:solidFill>
                  <a:schemeClr val="tx1"/>
                </a:solidFill>
              </a:rPr>
              <a:t> без </a:t>
            </a:r>
            <a:r>
              <a:rPr lang="ru-RU" sz="1800" b="1" dirty="0" err="1">
                <a:solidFill>
                  <a:schemeClr val="tx1"/>
                </a:solidFill>
              </a:rPr>
              <a:t>єдиної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літери</a:t>
            </a:r>
            <a:r>
              <a:rPr lang="ru-RU" sz="1800" b="1" dirty="0">
                <a:solidFill>
                  <a:schemeClr val="tx1"/>
                </a:solidFill>
              </a:rPr>
              <a:t>, 13 </a:t>
            </a:r>
            <a:r>
              <a:rPr lang="ru-RU" sz="1800" b="1" dirty="0" err="1">
                <a:solidFill>
                  <a:schemeClr val="tx1"/>
                </a:solidFill>
              </a:rPr>
              <a:t>березня</a:t>
            </a:r>
            <a:r>
              <a:rPr lang="ru-RU" sz="1800" b="1" dirty="0">
                <a:solidFill>
                  <a:schemeClr val="tx1"/>
                </a:solidFill>
              </a:rPr>
              <a:t> 2014 року.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13</a:t>
            </a:fld>
            <a:endParaRPr lang="en-US" dirty="0"/>
          </a:p>
        </p:txBody>
      </p:sp>
      <p:pic>
        <p:nvPicPr>
          <p:cNvPr id="12290" name="Picture 2" descr="C:\Users\Serg\Documents\Крим\62eb6a69-ac42-41e8-881d-128e84c16327_w1023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6333"/>
            <a:ext cx="8585200" cy="50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1" y="5772048"/>
            <a:ext cx="8596668" cy="8604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У </a:t>
            </a:r>
            <a:r>
              <a:rPr lang="ru-RU" sz="1800" dirty="0" err="1">
                <a:solidFill>
                  <a:schemeClr val="tx1"/>
                </a:solidFill>
              </a:rPr>
              <a:t>різних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регіонах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Криму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вздовж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основних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доріг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пройшли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мирні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акції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формі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пікетів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проти</a:t>
            </a:r>
            <a:r>
              <a:rPr lang="ru-RU" sz="1800" dirty="0">
                <a:solidFill>
                  <a:schemeClr val="tx1"/>
                </a:solidFill>
              </a:rPr>
              <a:t> референдуму, </a:t>
            </a:r>
            <a:r>
              <a:rPr lang="ru-RU" sz="1800" dirty="0" err="1">
                <a:solidFill>
                  <a:schemeClr val="tx1"/>
                </a:solidFill>
              </a:rPr>
              <a:t>призначеного</a:t>
            </a:r>
            <a:r>
              <a:rPr lang="ru-RU" sz="1800" dirty="0">
                <a:solidFill>
                  <a:schemeClr val="tx1"/>
                </a:solidFill>
              </a:rPr>
              <a:t> на 16 </a:t>
            </a:r>
            <a:r>
              <a:rPr lang="ru-RU" sz="1800" dirty="0" err="1">
                <a:solidFill>
                  <a:schemeClr val="tx1"/>
                </a:solidFill>
              </a:rPr>
              <a:t>березня</a:t>
            </a:r>
            <a:r>
              <a:rPr lang="ru-RU" sz="1800" dirty="0">
                <a:solidFill>
                  <a:schemeClr val="tx1"/>
                </a:solidFill>
              </a:rPr>
              <a:t>. Бахчисарай, 14 </a:t>
            </a:r>
            <a:r>
              <a:rPr lang="ru-RU" sz="1800" dirty="0" err="1">
                <a:solidFill>
                  <a:schemeClr val="tx1"/>
                </a:solidFill>
              </a:rPr>
              <a:t>березня</a:t>
            </a:r>
            <a:r>
              <a:rPr lang="ru-RU" sz="1800" dirty="0">
                <a:solidFill>
                  <a:schemeClr val="tx1"/>
                </a:solidFill>
              </a:rPr>
              <a:t> 2014 </a:t>
            </a:r>
            <a:r>
              <a:rPr lang="ru-RU" sz="1800" dirty="0" smtClean="0">
                <a:solidFill>
                  <a:schemeClr val="tx1"/>
                </a:solidFill>
              </a:rPr>
              <a:t>року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14</a:t>
            </a:fld>
            <a:endParaRPr lang="en-US" dirty="0"/>
          </a:p>
        </p:txBody>
      </p:sp>
      <p:pic>
        <p:nvPicPr>
          <p:cNvPr id="13314" name="Picture 2" descr="C:\Users\Serg\Documents\Крим\99efa825-256b-425f-a88f-069a9a3bc584_w1597_n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0" y="0"/>
            <a:ext cx="9251300" cy="57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2" y="5882115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</a:rPr>
              <a:t>Путін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Аксьонов</a:t>
            </a:r>
            <a:r>
              <a:rPr lang="ru-RU" sz="1800" b="1" dirty="0">
                <a:solidFill>
                  <a:schemeClr val="tx1"/>
                </a:solidFill>
              </a:rPr>
              <a:t>, Константинов і </a:t>
            </a:r>
            <a:r>
              <a:rPr lang="ru-RU" sz="1800" b="1" dirty="0" err="1">
                <a:solidFill>
                  <a:schemeClr val="tx1"/>
                </a:solidFill>
              </a:rPr>
              <a:t>Чалий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підписують</a:t>
            </a:r>
            <a:r>
              <a:rPr lang="ru-RU" sz="1800" b="1" dirty="0">
                <a:solidFill>
                  <a:schemeClr val="tx1"/>
                </a:solidFill>
              </a:rPr>
              <a:t> документ про початок </a:t>
            </a:r>
            <a:r>
              <a:rPr lang="ru-RU" sz="1800" b="1" dirty="0" err="1">
                <a:solidFill>
                  <a:schemeClr val="tx1"/>
                </a:solidFill>
              </a:rPr>
              <a:t>тимчасової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анексії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Криму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 dirty="0"/>
          </a:p>
        </p:txBody>
      </p:sp>
      <p:pic>
        <p:nvPicPr>
          <p:cNvPr id="5122" name="Picture 2" descr="C:\Users\Serg\Documents\Крим\Putin_with_Vladimir_Konstantinov,_Sergey_Aksyonov_and_Alexey_Chaly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9" y="346075"/>
            <a:ext cx="7704668" cy="54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802" y="5357182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>
                <a:solidFill>
                  <a:schemeClr val="tx1"/>
                </a:solidFill>
              </a:rPr>
              <a:t>Двері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окупаційної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адміністрації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Євпаторії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які</a:t>
            </a:r>
            <a:r>
              <a:rPr lang="ru-RU" sz="1800" dirty="0" smtClean="0">
                <a:solidFill>
                  <a:schemeClr val="tx1"/>
                </a:solidFill>
              </a:rPr>
              <a:t> облив художник Богдан </a:t>
            </a:r>
            <a:r>
              <a:rPr lang="ru-RU" sz="1800" dirty="0" err="1">
                <a:solidFill>
                  <a:schemeClr val="tx1"/>
                </a:solidFill>
              </a:rPr>
              <a:t>Зіза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навесні</a:t>
            </a:r>
            <a:r>
              <a:rPr lang="ru-RU" sz="1800" dirty="0">
                <a:solidFill>
                  <a:schemeClr val="tx1"/>
                </a:solidFill>
              </a:rPr>
              <a:t> 2022 року на знак протесту </a:t>
            </a:r>
            <a:r>
              <a:rPr lang="ru-RU" sz="1800" dirty="0" err="1">
                <a:solidFill>
                  <a:schemeClr val="tx1"/>
                </a:solidFill>
              </a:rPr>
              <a:t>проти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війни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Росії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Рисунок 6" descr="акція в Крим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423333"/>
            <a:ext cx="7408334" cy="4599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6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8" name="Picture 4" descr="C:\Users\Serg\Documents\Крим\480000317_1064044515760326_583635765190525209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2067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rg\Documents\Крим\474869574_1064044372427007_67922935093364980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5" y="62705"/>
            <a:ext cx="3014135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rg\Documents\Крим\480852024_1064044405760337_605088466536377999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17" y="3966633"/>
            <a:ext cx="2806700" cy="28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erg\Documents\Крим\480672719_1064044409093670_533589454634698057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14" y="15873"/>
            <a:ext cx="3312585" cy="38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erg\Documents\Крим\474873896_1064044529093658_456507322765056733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7" y="3966633"/>
            <a:ext cx="2800347" cy="28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7E4E673E-0DD9-4F15-BFBE-490AA0C8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5867398"/>
            <a:ext cx="8596668" cy="638049"/>
          </a:xfrm>
        </p:spPr>
        <p:txBody>
          <a:bodyPr/>
          <a:lstStyle/>
          <a:p>
            <a:pPr algn="ctr"/>
            <a:r>
              <a:rPr lang="ru-RU" b="0" i="0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Мітинг</a:t>
            </a:r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 у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Севастополі</a:t>
            </a:r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 23 лютого 2014 р.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5CE062-A9C7-446F-8E36-04378051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B22DD3-605C-4931-8568-10C623D0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6AF1A52-A559-4D0F-B888-BFF5AE90F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278610"/>
            <a:ext cx="8398933" cy="53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35E512-6977-418F-9AD5-2B314BB7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998" y="6104467"/>
            <a:ext cx="8596668" cy="5411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Мітинг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підтримку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цілісності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держави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біля</a:t>
            </a:r>
            <a:r>
              <a:rPr lang="ru-RU" sz="16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будівлі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ВР АРК,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Сімферополь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АР </a:t>
            </a:r>
            <a:r>
              <a:rPr lang="ru-RU" sz="16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Крим</a:t>
            </a: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26 лютого 2014 року</a:t>
            </a:r>
            <a:endParaRPr lang="ru-RU" sz="1600" b="1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2360B7-A20F-4130-9826-568D0CD0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8F345C-7F66-4A10-BA94-622EFFEE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23173E-9783-4526-BCB3-2AE978676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02" y="209358"/>
            <a:ext cx="4042830" cy="2535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2B14FD-D0D2-42AC-9F09-BA779A144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9533"/>
            <a:ext cx="6299199" cy="3869267"/>
          </a:xfrm>
          <a:prstGeom prst="rect">
            <a:avLst/>
          </a:prstGeom>
        </p:spPr>
      </p:pic>
      <p:pic>
        <p:nvPicPr>
          <p:cNvPr id="4098" name="Picture 2" descr="C:\Users\Serg\Documents\Крим\1708860426-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2" y="2878668"/>
            <a:ext cx="404283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402" y="6172200"/>
            <a:ext cx="8940798" cy="6858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Активісти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проросійських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організацій</a:t>
            </a:r>
            <a:r>
              <a:rPr lang="ru-RU" sz="1600" b="1" dirty="0">
                <a:solidFill>
                  <a:schemeClr val="tx1"/>
                </a:solidFill>
              </a:rPr>
              <a:t> і </a:t>
            </a:r>
            <a:r>
              <a:rPr lang="ru-RU" sz="1600" b="1" dirty="0" err="1">
                <a:solidFill>
                  <a:schemeClr val="tx1"/>
                </a:solidFill>
              </a:rPr>
              <a:t>представники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кримських</a:t>
            </a:r>
            <a:r>
              <a:rPr lang="ru-RU" sz="1600" b="1" dirty="0">
                <a:solidFill>
                  <a:schemeClr val="tx1"/>
                </a:solidFill>
              </a:rPr>
              <a:t> татар </a:t>
            </a:r>
            <a:r>
              <a:rPr lang="ru-RU" sz="1600" b="1" dirty="0" err="1">
                <a:solidFill>
                  <a:schemeClr val="tx1"/>
                </a:solidFill>
              </a:rPr>
              <a:t>під</a:t>
            </a:r>
            <a:r>
              <a:rPr lang="ru-RU" sz="1600" b="1" dirty="0">
                <a:solidFill>
                  <a:schemeClr val="tx1"/>
                </a:solidFill>
              </a:rPr>
              <a:t> час </a:t>
            </a:r>
            <a:r>
              <a:rPr lang="ru-RU" sz="1600" b="1" dirty="0" err="1">
                <a:solidFill>
                  <a:schemeClr val="tx1"/>
                </a:solidFill>
              </a:rPr>
              <a:t>мітингу</a:t>
            </a:r>
            <a:r>
              <a:rPr lang="ru-RU" sz="1600" b="1" dirty="0">
                <a:solidFill>
                  <a:schemeClr val="tx1"/>
                </a:solidFill>
              </a:rPr>
              <a:t> у </a:t>
            </a:r>
            <a:r>
              <a:rPr lang="ru-RU" sz="1600" b="1" dirty="0" err="1">
                <a:solidFill>
                  <a:schemeClr val="tx1"/>
                </a:solidFill>
              </a:rPr>
              <a:t>внутрішньому</a:t>
            </a:r>
            <a:r>
              <a:rPr lang="ru-RU" sz="1600" b="1" dirty="0">
                <a:solidFill>
                  <a:schemeClr val="tx1"/>
                </a:solidFill>
              </a:rPr>
              <a:t> дворику </a:t>
            </a:r>
            <a:r>
              <a:rPr lang="ru-RU" sz="1600" b="1" dirty="0" err="1">
                <a:solidFill>
                  <a:schemeClr val="tx1"/>
                </a:solidFill>
              </a:rPr>
              <a:t>будівлі</a:t>
            </a:r>
            <a:r>
              <a:rPr lang="ru-RU" sz="1600" b="1" dirty="0">
                <a:solidFill>
                  <a:schemeClr val="tx1"/>
                </a:solidFill>
              </a:rPr>
              <a:t> ВР АРК, </a:t>
            </a:r>
            <a:r>
              <a:rPr lang="ru-RU" sz="1600" b="1" dirty="0" err="1">
                <a:solidFill>
                  <a:schemeClr val="tx1"/>
                </a:solidFill>
              </a:rPr>
              <a:t>Сімферополь</a:t>
            </a:r>
            <a:r>
              <a:rPr lang="ru-RU" sz="1600" b="1" dirty="0">
                <a:solidFill>
                  <a:schemeClr val="tx1"/>
                </a:solidFill>
              </a:rPr>
              <a:t>, АР </a:t>
            </a:r>
            <a:r>
              <a:rPr lang="ru-RU" sz="1600" b="1" dirty="0" err="1">
                <a:solidFill>
                  <a:schemeClr val="tx1"/>
                </a:solidFill>
              </a:rPr>
              <a:t>Крим</a:t>
            </a:r>
            <a:r>
              <a:rPr lang="ru-RU" sz="1600" b="1" dirty="0">
                <a:solidFill>
                  <a:schemeClr val="tx1"/>
                </a:solidFill>
              </a:rPr>
              <a:t>, 26 лютого 2014 року.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C:\Users\Serg\Documents\Крим\1708860488-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0"/>
            <a:ext cx="10287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201" y="5509581"/>
            <a:ext cx="8596668" cy="8604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В </a:t>
            </a:r>
            <a:r>
              <a:rPr lang="ru-RU" sz="1800" b="1" dirty="0" err="1">
                <a:solidFill>
                  <a:schemeClr val="tx1"/>
                </a:solidFill>
              </a:rPr>
              <a:t>ніч</a:t>
            </a:r>
            <a:r>
              <a:rPr lang="ru-RU" sz="1800" b="1" dirty="0">
                <a:solidFill>
                  <a:schemeClr val="tx1"/>
                </a:solidFill>
              </a:rPr>
              <a:t> з 26 на 27 лютого 2014 року </a:t>
            </a:r>
            <a:r>
              <a:rPr lang="ru-RU" sz="1800" b="1" dirty="0" err="1">
                <a:solidFill>
                  <a:schemeClr val="tx1"/>
                </a:solidFill>
              </a:rPr>
              <a:t>розвідувально-диверсійною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групою</a:t>
            </a:r>
            <a:r>
              <a:rPr lang="ru-RU" sz="1800" b="1" dirty="0">
                <a:solidFill>
                  <a:schemeClr val="tx1"/>
                </a:solidFill>
              </a:rPr>
              <a:t> спецназу </a:t>
            </a:r>
            <a:r>
              <a:rPr lang="ru-RU" sz="1800" b="1" dirty="0" err="1">
                <a:solidFill>
                  <a:schemeClr val="tx1"/>
                </a:solidFill>
              </a:rPr>
              <a:t>повітряно-десантних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військ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РФ </a:t>
            </a:r>
            <a:r>
              <a:rPr lang="ru-RU" sz="1800" b="1" dirty="0" err="1">
                <a:solidFill>
                  <a:schemeClr val="tx1"/>
                </a:solidFill>
              </a:rPr>
              <a:t>були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захоплені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будівлі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Верховної</a:t>
            </a:r>
            <a:r>
              <a:rPr lang="ru-RU" sz="1800" b="1" dirty="0">
                <a:solidFill>
                  <a:schemeClr val="tx1"/>
                </a:solidFill>
              </a:rPr>
              <a:t> Ради та Ради </a:t>
            </a:r>
            <a:r>
              <a:rPr lang="ru-RU" sz="1800" b="1" dirty="0" err="1">
                <a:solidFill>
                  <a:schemeClr val="tx1"/>
                </a:solidFill>
              </a:rPr>
              <a:t>міністрів</a:t>
            </a:r>
            <a:r>
              <a:rPr lang="ru-RU" sz="1800" b="1" dirty="0">
                <a:solidFill>
                  <a:schemeClr val="tx1"/>
                </a:solidFill>
              </a:rPr>
              <a:t> АР </a:t>
            </a:r>
            <a:r>
              <a:rPr lang="ru-RU" sz="1800" b="1" dirty="0" err="1">
                <a:solidFill>
                  <a:schemeClr val="tx1"/>
                </a:solidFill>
              </a:rPr>
              <a:t>Крим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Сімферополі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 dirty="0"/>
          </a:p>
        </p:txBody>
      </p:sp>
      <p:pic>
        <p:nvPicPr>
          <p:cNvPr id="8194" name="Picture 2" descr="C:\Users\Serg\Documents\Крим\630_360_1467458797-1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67"/>
            <a:ext cx="5825067" cy="4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vent im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8" y="1117600"/>
            <a:ext cx="5481743" cy="438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2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468" y="5814382"/>
            <a:ext cx="8596668" cy="860400"/>
          </a:xfrm>
        </p:spPr>
        <p:txBody>
          <a:bodyPr/>
          <a:lstStyle/>
          <a:p>
            <a:pPr algn="ctr"/>
            <a:r>
              <a:rPr lang="uk-UA" sz="1800" b="1" dirty="0">
                <a:solidFill>
                  <a:schemeClr val="tx1"/>
                </a:solidFill>
              </a:rPr>
              <a:t>Російські козаки біля БТР в районі Перекопського перешийку</a:t>
            </a:r>
          </a:p>
          <a:p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Рисунок 6" descr="https://rusaggression.gov.ua/files/site/prg_media/photof0468794cf3f87e32a3d2706c84038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88" y="0"/>
            <a:ext cx="7717155" cy="571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3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1" y="5805915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>
                <a:solidFill>
                  <a:schemeClr val="tx1"/>
                </a:solidFill>
              </a:rPr>
              <a:t>Озброєні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військові</a:t>
            </a:r>
            <a:r>
              <a:rPr lang="ru-RU" sz="1800" b="1" dirty="0">
                <a:solidFill>
                  <a:schemeClr val="tx1"/>
                </a:solidFill>
              </a:rPr>
              <a:t> без </a:t>
            </a:r>
            <a:r>
              <a:rPr lang="ru-RU" sz="1800" b="1" dirty="0" err="1">
                <a:solidFill>
                  <a:schemeClr val="tx1"/>
                </a:solidFill>
              </a:rPr>
              <a:t>знаків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розрізнення</a:t>
            </a:r>
            <a:r>
              <a:rPr lang="ru-RU" sz="1800" b="1" dirty="0">
                <a:solidFill>
                  <a:schemeClr val="tx1"/>
                </a:solidFill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</a:rPr>
              <a:t>території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аеропорту</a:t>
            </a:r>
            <a:r>
              <a:rPr lang="ru-RU" sz="1800" b="1" dirty="0">
                <a:solidFill>
                  <a:schemeClr val="tx1"/>
                </a:solidFill>
              </a:rPr>
              <a:t> «</a:t>
            </a:r>
            <a:r>
              <a:rPr lang="ru-RU" sz="1800" b="1" dirty="0" err="1">
                <a:solidFill>
                  <a:schemeClr val="tx1"/>
                </a:solidFill>
              </a:rPr>
              <a:t>Сімферополь</a:t>
            </a:r>
            <a:r>
              <a:rPr lang="ru-RU" sz="1800" b="1" dirty="0">
                <a:solidFill>
                  <a:schemeClr val="tx1"/>
                </a:solidFill>
              </a:rPr>
              <a:t>»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 dirty="0"/>
          </a:p>
        </p:txBody>
      </p:sp>
      <p:pic>
        <p:nvPicPr>
          <p:cNvPr id="7170" name="Picture 2" descr="C:\Users\Serg\Documents\Крим\VOA-Crimea-Simferopol-air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3" y="176743"/>
            <a:ext cx="7137399" cy="54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 dirty="0"/>
          </a:p>
        </p:txBody>
      </p:sp>
      <p:pic>
        <p:nvPicPr>
          <p:cNvPr id="9218" name="Picture 2" descr="C:\Users\Serg\Documents\Крим\photo42a5acf7109168978cdb22724fed13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99" y="642408"/>
            <a:ext cx="7391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A57F-793F-4683-BD8A-741FD4B89154}" type="datetime1">
              <a:rPr lang="en-US" smtClean="0"/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 dirty="0"/>
          </a:p>
        </p:txBody>
      </p:sp>
      <p:pic>
        <p:nvPicPr>
          <p:cNvPr id="10244" name="Picture 4" descr="C:\Users\Serg\Documents\Крим\fe373d05d370cf5c67a4b3c23e1c0833.jpg.pagespeed.ce_.khmndb9ojl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6" y="965200"/>
            <a:ext cx="3606798" cy="48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erg\Documents\Крим\reshat-ame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9" y="160866"/>
            <a:ext cx="5948783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300</Words>
  <Application>Microsoft Office PowerPoint</Application>
  <PresentationFormat>Произвольный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26 лютого - День кримського спротиву російській окупації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vicktoriapasichnyk1@s12.pp.ua</dc:creator>
  <cp:lastModifiedBy>Serg</cp:lastModifiedBy>
  <cp:revision>14</cp:revision>
  <dcterms:created xsi:type="dcterms:W3CDTF">2025-02-23T00:06:34Z</dcterms:created>
  <dcterms:modified xsi:type="dcterms:W3CDTF">2025-02-23T10:16:26Z</dcterms:modified>
</cp:coreProperties>
</file>