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66" r:id="rId7"/>
    <p:sldId id="263" r:id="rId8"/>
    <p:sldId id="264" r:id="rId9"/>
    <p:sldId id="259" r:id="rId10"/>
    <p:sldId id="269" r:id="rId11"/>
    <p:sldId id="268" r:id="rId12"/>
    <p:sldId id="267" r:id="rId13"/>
    <p:sldId id="270" r:id="rId14"/>
    <p:sldId id="260" r:id="rId15"/>
    <p:sldId id="274" r:id="rId16"/>
    <p:sldId id="275" r:id="rId17"/>
    <p:sldId id="261" r:id="rId18"/>
    <p:sldId id="276" r:id="rId19"/>
    <p:sldId id="279" r:id="rId20"/>
    <p:sldId id="278" r:id="rId21"/>
    <p:sldId id="277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09B2-85A6-4E15-9746-748905609B7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09B2-85A6-4E15-9746-748905609B7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28A36-C13F-41D0-9957-CBCDFCCD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0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4769" y="2045389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uk-UA" sz="8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Учасники конкурсу</a:t>
            </a:r>
            <a:br>
              <a:rPr lang="uk-UA" sz="8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uk-UA" sz="8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«Лист Закоханого»</a:t>
            </a:r>
            <a:endParaRPr lang="ru-RU" sz="8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8769" y="6293712"/>
            <a:ext cx="192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14.02.2022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146" name="Picture 2" descr="Короткі смс-привітання з Днем Святого Валентина, 14 лютого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0" y="233273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3359" y="519178"/>
            <a:ext cx="9144000" cy="1294382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27692" b="18589"/>
          <a:stretch/>
        </p:blipFill>
        <p:spPr>
          <a:xfrm>
            <a:off x="1078612" y="519178"/>
            <a:ext cx="4478215" cy="581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3902" y="989046"/>
            <a:ext cx="4469363" cy="104809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</a:t>
            </a:r>
            <a:r>
              <a:rPr lang="uk-UA" dirty="0" smtClean="0">
                <a:solidFill>
                  <a:schemeClr val="bg1"/>
                </a:solidFill>
              </a:rPr>
              <a:t>№10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" b="9417"/>
          <a:stretch/>
        </p:blipFill>
        <p:spPr>
          <a:xfrm>
            <a:off x="201168" y="0"/>
            <a:ext cx="3609411" cy="6382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4" b="14359"/>
          <a:stretch/>
        </p:blipFill>
        <p:spPr>
          <a:xfrm>
            <a:off x="3389144" y="798255"/>
            <a:ext cx="3804758" cy="5081595"/>
          </a:xfrm>
          <a:prstGeom prst="rect">
            <a:avLst/>
          </a:prstGeom>
        </p:spPr>
      </p:pic>
      <p:pic>
        <p:nvPicPr>
          <p:cNvPr id="7170" name="Picture 2" descr="День святого Валентина 2020: найкращі поздоровлення у віршах і прозі на 14  лютог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38" y="2807208"/>
            <a:ext cx="4512560" cy="30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5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73" y="-15790"/>
            <a:ext cx="12192000" cy="6858000"/>
          </a:xfrm>
          <a:prstGeom prst="rect">
            <a:avLst/>
          </a:prstGeom>
        </p:spPr>
      </p:pic>
      <p:pic>
        <p:nvPicPr>
          <p:cNvPr id="8194" name="Picture 2" descr="Топ віршів і листівок до Дня Святого Валентина: чуттєві вірші і ніжні  листівки - ЗНАЙ Ю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27" y="768475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59999" r="555" b="12052"/>
          <a:stretch/>
        </p:blipFill>
        <p:spPr>
          <a:xfrm>
            <a:off x="6103041" y="4525511"/>
            <a:ext cx="3728637" cy="2257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9" b="12547"/>
          <a:stretch/>
        </p:blipFill>
        <p:spPr>
          <a:xfrm>
            <a:off x="2585527" y="768475"/>
            <a:ext cx="3517514" cy="5761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0" r="4066" b="12274"/>
          <a:stretch/>
        </p:blipFill>
        <p:spPr>
          <a:xfrm>
            <a:off x="65117" y="335665"/>
            <a:ext cx="3037711" cy="5331144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ctrTitle"/>
          </p:nvPr>
        </p:nvSpPr>
        <p:spPr>
          <a:xfrm>
            <a:off x="6981825" y="439838"/>
            <a:ext cx="5067300" cy="1099595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№</a:t>
            </a:r>
            <a:r>
              <a:rPr lang="uk-UA" dirty="0" smtClean="0">
                <a:solidFill>
                  <a:schemeClr val="bg1"/>
                </a:solidFill>
              </a:rPr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43"/>
            <a:ext cx="12215721" cy="6871343"/>
          </a:xfrm>
          <a:prstGeom prst="rect">
            <a:avLst/>
          </a:prstGeom>
        </p:spPr>
      </p:pic>
      <p:pic>
        <p:nvPicPr>
          <p:cNvPr id="9218" name="Picture 2" descr="День Святого Валентина (влюбленных) в Карпатах санатории Закарпать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60" y="1854710"/>
            <a:ext cx="8110759" cy="45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43046" y="224823"/>
            <a:ext cx="7748954" cy="1296364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</a:t>
            </a:r>
            <a:r>
              <a:rPr lang="uk-UA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2821"/>
          <a:stretch/>
        </p:blipFill>
        <p:spPr>
          <a:xfrm>
            <a:off x="92597" y="224823"/>
            <a:ext cx="4562415" cy="55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3678" y="486136"/>
            <a:ext cx="9144000" cy="1331089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№</a:t>
            </a:r>
            <a:r>
              <a:rPr lang="uk-UA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 b="30256"/>
          <a:stretch/>
        </p:blipFill>
        <p:spPr>
          <a:xfrm>
            <a:off x="1014058" y="486136"/>
            <a:ext cx="4526191" cy="5717893"/>
          </a:xfrm>
          <a:prstGeom prst="rect">
            <a:avLst/>
          </a:prstGeom>
        </p:spPr>
      </p:pic>
      <p:pic>
        <p:nvPicPr>
          <p:cNvPr id="10242" name="Picture 2" descr="З Днем святого Валентина! Листівки, привітання та валентинки »  Zhitomir-OnLine | Новини Житомира | Новости Житоми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72" y="2195551"/>
            <a:ext cx="6007056" cy="399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4" y="-1"/>
            <a:ext cx="12197104" cy="6860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3678" y="1041400"/>
            <a:ext cx="9144000" cy="1106512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</a:t>
            </a:r>
            <a:r>
              <a:rPr lang="uk-UA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5369" y="3642519"/>
            <a:ext cx="9144000" cy="165576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30897"/>
          <a:stretch/>
        </p:blipFill>
        <p:spPr>
          <a:xfrm>
            <a:off x="719665" y="944308"/>
            <a:ext cx="4897049" cy="5425446"/>
          </a:xfrm>
          <a:prstGeom prst="rect">
            <a:avLst/>
          </a:prstGeom>
        </p:spPr>
      </p:pic>
      <p:pic>
        <p:nvPicPr>
          <p:cNvPr id="11266" name="Picture 2" descr="14 февраля - день Святого Валентина. История и традиции праздника. Идеи  подарков ко Дню Влюбленных.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714" y="2245004"/>
            <a:ext cx="6632401" cy="37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9" y="-60157"/>
            <a:ext cx="12298946" cy="6918157"/>
          </a:xfrm>
          <a:prstGeom prst="rect">
            <a:avLst/>
          </a:prstGeom>
        </p:spPr>
      </p:pic>
      <p:pic>
        <p:nvPicPr>
          <p:cNvPr id="12292" name="Picture 4" descr="День святого Валентина 2021: поздравления в стихах и СМС | Информатор Ки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38" y="1579005"/>
            <a:ext cx="6592627" cy="371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3485" y="393540"/>
            <a:ext cx="6481118" cy="1185466"/>
          </a:xfrm>
        </p:spPr>
        <p:txBody>
          <a:bodyPr>
            <a:normAutofit/>
          </a:bodyPr>
          <a:lstStyle/>
          <a:p>
            <a:r>
              <a:rPr lang="uk-UA" sz="6000" dirty="0">
                <a:solidFill>
                  <a:schemeClr val="bg1"/>
                </a:solidFill>
              </a:rPr>
              <a:t>Учасник №</a:t>
            </a:r>
            <a:r>
              <a:rPr lang="uk-UA" sz="6000" dirty="0" smtClean="0">
                <a:solidFill>
                  <a:schemeClr val="bg1"/>
                </a:solidFill>
              </a:rPr>
              <a:t>15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3" b="11924"/>
          <a:stretch/>
        </p:blipFill>
        <p:spPr>
          <a:xfrm>
            <a:off x="3026508" y="3772048"/>
            <a:ext cx="4146734" cy="3041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9399" b="29312"/>
          <a:stretch/>
        </p:blipFill>
        <p:spPr>
          <a:xfrm>
            <a:off x="-20219" y="456664"/>
            <a:ext cx="3636905" cy="492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0293" y="566437"/>
            <a:ext cx="9144000" cy="951401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</a:t>
            </a:r>
            <a:r>
              <a:rPr lang="uk-UA" dirty="0" smtClean="0">
                <a:solidFill>
                  <a:schemeClr val="bg1"/>
                </a:solidFill>
              </a:rPr>
              <a:t>16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1" t="9322" r="14796" b="34116"/>
          <a:stretch/>
        </p:blipFill>
        <p:spPr>
          <a:xfrm>
            <a:off x="38686" y="138174"/>
            <a:ext cx="3217762" cy="5400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t="53435" r="13798" b="12847"/>
          <a:stretch/>
        </p:blipFill>
        <p:spPr>
          <a:xfrm>
            <a:off x="3078944" y="1971390"/>
            <a:ext cx="3472405" cy="3451289"/>
          </a:xfrm>
          <a:prstGeom prst="rect">
            <a:avLst/>
          </a:prstGeom>
        </p:spPr>
      </p:pic>
      <p:pic>
        <p:nvPicPr>
          <p:cNvPr id="13314" name="Picture 2" descr="День Святого Валентина 2021: анімаційні картинки, листівки-привітання,  відкритки-валентинки, відео-листівки з днем Валенти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51" y="2523281"/>
            <a:ext cx="5600295" cy="36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3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1633"/>
          </a:xfrm>
          <a:prstGeom prst="rect">
            <a:avLst/>
          </a:prstGeom>
        </p:spPr>
      </p:pic>
      <p:pic>
        <p:nvPicPr>
          <p:cNvPr id="14340" name="Picture 4" descr="Привітання з Днем святого Валентина. Музична листівка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788" y="2152891"/>
            <a:ext cx="6318078" cy="37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478" y="365125"/>
            <a:ext cx="5080322" cy="1325563"/>
          </a:xfrm>
        </p:spPr>
        <p:txBody>
          <a:bodyPr>
            <a:noAutofit/>
          </a:bodyPr>
          <a:lstStyle/>
          <a:p>
            <a:r>
              <a:rPr lang="uk-UA" sz="6000" dirty="0">
                <a:solidFill>
                  <a:schemeClr val="bg1"/>
                </a:solidFill>
              </a:rPr>
              <a:t>Учасник №</a:t>
            </a:r>
            <a:r>
              <a:rPr lang="uk-UA" sz="6000" dirty="0" smtClean="0">
                <a:solidFill>
                  <a:schemeClr val="bg1"/>
                </a:solidFill>
              </a:rPr>
              <a:t>17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068" y="1027906"/>
            <a:ext cx="5523778" cy="25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5362" name="Picture 2" descr="СМС хлопцю з Днем Святого Валент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18" y="1877154"/>
            <a:ext cx="5280266" cy="44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6000" dirty="0">
                <a:solidFill>
                  <a:schemeClr val="bg1"/>
                </a:solidFill>
              </a:rPr>
              <a:t>Учасник №</a:t>
            </a:r>
            <a:r>
              <a:rPr lang="uk-UA" sz="6000" dirty="0" smtClean="0">
                <a:solidFill>
                  <a:schemeClr val="bg1"/>
                </a:solidFill>
              </a:rPr>
              <a:t>18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2534" y="675711"/>
            <a:ext cx="5409918" cy="492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3558" y="709127"/>
            <a:ext cx="6308785" cy="1380929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Учасник № 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2422" y="2639698"/>
            <a:ext cx="9144000" cy="165576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6" t="9453" r="1" b="12201"/>
          <a:stretch/>
        </p:blipFill>
        <p:spPr>
          <a:xfrm>
            <a:off x="765110" y="223889"/>
            <a:ext cx="3918857" cy="644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65" y="2085474"/>
            <a:ext cx="6583978" cy="41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1797" cy="67622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1530" y="365125"/>
            <a:ext cx="6932270" cy="1336353"/>
          </a:xfrm>
        </p:spPr>
        <p:txBody>
          <a:bodyPr>
            <a:normAutofit/>
          </a:bodyPr>
          <a:lstStyle/>
          <a:p>
            <a:r>
              <a:rPr lang="uk-UA" sz="6000" dirty="0">
                <a:solidFill>
                  <a:schemeClr val="bg1"/>
                </a:solidFill>
              </a:rPr>
              <a:t>Учасник №</a:t>
            </a:r>
            <a:r>
              <a:rPr lang="uk-UA" sz="6000" dirty="0" smtClean="0">
                <a:solidFill>
                  <a:schemeClr val="bg1"/>
                </a:solidFill>
              </a:rPr>
              <a:t>19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817" y="87333"/>
            <a:ext cx="3537138" cy="5836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17" y="5924030"/>
            <a:ext cx="3537138" cy="1021303"/>
          </a:xfrm>
          <a:prstGeom prst="rect">
            <a:avLst/>
          </a:prstGeom>
        </p:spPr>
      </p:pic>
      <p:pic>
        <p:nvPicPr>
          <p:cNvPr id="8" name="Picture 2" descr="Вітальні картинки з днем ​​Валентина 2021 - віртуальні листівки на день  ​​св. Валентина коханому чи коханій, відкритки-валентинки, оригінальні  привітання українскою мовою до Дня Закоханих - Etnoso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52" y="1621689"/>
            <a:ext cx="7588048" cy="481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" y="20839"/>
            <a:ext cx="12000623" cy="67503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6000" dirty="0">
                <a:solidFill>
                  <a:schemeClr val="bg1"/>
                </a:solidFill>
              </a:rPr>
              <a:t>Учасник </a:t>
            </a:r>
            <a:r>
              <a:rPr lang="uk-UA" sz="6000" dirty="0" smtClean="0">
                <a:solidFill>
                  <a:schemeClr val="bg1"/>
                </a:solidFill>
              </a:rPr>
              <a:t>№20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086" y="892033"/>
            <a:ext cx="4470160" cy="3853585"/>
          </a:xfrm>
          <a:prstGeom prst="rect">
            <a:avLst/>
          </a:prstGeom>
        </p:spPr>
      </p:pic>
      <p:pic>
        <p:nvPicPr>
          <p:cNvPr id="7" name="Picture 2" descr="С днем святого Валентина! Красивые картинки и поздравления с 14 февраля -  Телегра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10" y="1441312"/>
            <a:ext cx="6768867" cy="50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6000" dirty="0">
                <a:solidFill>
                  <a:schemeClr val="bg1"/>
                </a:solidFill>
              </a:rPr>
              <a:t>Учасник </a:t>
            </a:r>
            <a:r>
              <a:rPr lang="uk-UA" sz="6000" dirty="0" smtClean="0">
                <a:solidFill>
                  <a:schemeClr val="bg1"/>
                </a:solidFill>
              </a:rPr>
              <a:t>№21</a:t>
            </a:r>
            <a:endParaRPr lang="ru-RU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00" y="365125"/>
            <a:ext cx="5663995" cy="5465491"/>
          </a:xfrm>
          <a:prstGeom prst="rect">
            <a:avLst/>
          </a:prstGeom>
        </p:spPr>
      </p:pic>
      <p:pic>
        <p:nvPicPr>
          <p:cNvPr id="9" name="Picture 2" descr="Привітання у віршах з Днем святого Валентина - Погляд – новини Чернівц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96" y="2401803"/>
            <a:ext cx="5697603" cy="33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3100" y="550507"/>
            <a:ext cx="6731977" cy="1101011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6285" y="3162423"/>
            <a:ext cx="9144000" cy="165576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11923"/>
          <a:stretch/>
        </p:blipFill>
        <p:spPr>
          <a:xfrm>
            <a:off x="1588197" y="41823"/>
            <a:ext cx="3877200" cy="6551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37" y="177748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77" y="-98426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2383" y="578499"/>
            <a:ext cx="6585139" cy="1194317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50815" y="7970800"/>
            <a:ext cx="9144000" cy="165576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0" t="9817" b="11666"/>
          <a:stretch/>
        </p:blipFill>
        <p:spPr>
          <a:xfrm>
            <a:off x="924005" y="240036"/>
            <a:ext cx="3651499" cy="6181076"/>
          </a:xfrm>
          <a:prstGeom prst="rect">
            <a:avLst/>
          </a:prstGeom>
        </p:spPr>
      </p:pic>
      <p:pic>
        <p:nvPicPr>
          <p:cNvPr id="1026" name="Picture 2" descr="Обои праздничные, день, святого, валентина, , сердечки, , любовь, день,  святого, валентина, сердечки, фон, с, днём, влюбленных картинки на рабочий  стол, скачать бесплатно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94" y="1772816"/>
            <a:ext cx="5238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5607" y="682417"/>
            <a:ext cx="9144000" cy="997094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0151" y="3225543"/>
            <a:ext cx="9144000" cy="165576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8365" r="1362" b="20377"/>
          <a:stretch/>
        </p:blipFill>
        <p:spPr>
          <a:xfrm>
            <a:off x="1391920" y="433433"/>
            <a:ext cx="4172118" cy="6316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11" y="1820086"/>
            <a:ext cx="5368029" cy="45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6540" y="880404"/>
            <a:ext cx="5910340" cy="1405596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30439" b="22642"/>
          <a:stretch/>
        </p:blipFill>
        <p:spPr>
          <a:xfrm>
            <a:off x="924560" y="654681"/>
            <a:ext cx="4798272" cy="5548637"/>
          </a:xfrm>
          <a:prstGeom prst="rect">
            <a:avLst/>
          </a:prstGeom>
        </p:spPr>
      </p:pic>
      <p:pic>
        <p:nvPicPr>
          <p:cNvPr id="2050" name="Picture 2" descr="З Днем святого Валентина 2020 - валентинки, листів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29" y="2672434"/>
            <a:ext cx="6296329" cy="343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6496" y="-261527"/>
            <a:ext cx="8249728" cy="198872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93057" y="8253825"/>
            <a:ext cx="9144000" cy="165576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3" t="40140" r="15555" b="16796"/>
          <a:stretch/>
        </p:blipFill>
        <p:spPr>
          <a:xfrm>
            <a:off x="538480" y="967741"/>
            <a:ext cx="3952240" cy="5297712"/>
          </a:xfrm>
          <a:prstGeom prst="rect">
            <a:avLst/>
          </a:prstGeom>
        </p:spPr>
      </p:pic>
      <p:pic>
        <p:nvPicPr>
          <p:cNvPr id="3074" name="Picture 2" descr="Сьогодні відзначають День святого Валентина: найкращі вірші та привітання  коханим » Новини Чернівці: Інформаційний портал «Молодий буковинець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20" y="1988727"/>
            <a:ext cx="7620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7095" y="1043795"/>
            <a:ext cx="8577532" cy="973159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9709" y="7441227"/>
            <a:ext cx="9144000" cy="165576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18895" b="18252"/>
          <a:stretch/>
        </p:blipFill>
        <p:spPr>
          <a:xfrm>
            <a:off x="1086417" y="155973"/>
            <a:ext cx="4060678" cy="6178981"/>
          </a:xfrm>
          <a:prstGeom prst="rect">
            <a:avLst/>
          </a:prstGeom>
        </p:spPr>
      </p:pic>
      <p:pic>
        <p:nvPicPr>
          <p:cNvPr id="4098" name="Picture 2" descr="Привітання у віршах з Днем святого Валентина - Погляд – новини Чернівц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17" y="2153921"/>
            <a:ext cx="6469161" cy="38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0484" y="822960"/>
            <a:ext cx="9144000" cy="90424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Учасник № </a:t>
            </a:r>
            <a:r>
              <a:rPr lang="uk-UA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5" b="13205"/>
          <a:stretch/>
        </p:blipFill>
        <p:spPr>
          <a:xfrm>
            <a:off x="1573980" y="5530362"/>
            <a:ext cx="3361260" cy="1194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t="9114" r="-278" b="11096"/>
          <a:stretch/>
        </p:blipFill>
        <p:spPr>
          <a:xfrm>
            <a:off x="1666240" y="335280"/>
            <a:ext cx="3269000" cy="5730240"/>
          </a:xfrm>
          <a:prstGeom prst="rect">
            <a:avLst/>
          </a:prstGeom>
        </p:spPr>
      </p:pic>
      <p:pic>
        <p:nvPicPr>
          <p:cNvPr id="5122" name="Picture 2" descr="День святого Валентина - Поздравление с Днем Валентина короткие -  Валентинки - Смс с Днем влюбленных - 14 феврал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81" y="1950721"/>
            <a:ext cx="5557520" cy="437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66</Words>
  <Application>Microsoft Office PowerPoint</Application>
  <PresentationFormat>Широкоэкранный</PresentationFormat>
  <Paragraphs>23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Bahnschrift SemiBold SemiConden</vt:lpstr>
      <vt:lpstr>Calibri</vt:lpstr>
      <vt:lpstr>Calibri Light</vt:lpstr>
      <vt:lpstr>Тема Office</vt:lpstr>
      <vt:lpstr>Учасники конкурсу «Лист Закоханого»</vt:lpstr>
      <vt:lpstr>Учасник № 1</vt:lpstr>
      <vt:lpstr>Учасник № 2</vt:lpstr>
      <vt:lpstr>Учасник № 3</vt:lpstr>
      <vt:lpstr>Учасник № 4</vt:lpstr>
      <vt:lpstr>Учасник № 5</vt:lpstr>
      <vt:lpstr>Учасник № 6</vt:lpstr>
      <vt:lpstr>Учасник № 7</vt:lpstr>
      <vt:lpstr>Учасник № 8</vt:lpstr>
      <vt:lpstr>Учасник № 9</vt:lpstr>
      <vt:lpstr>Учасник №10</vt:lpstr>
      <vt:lpstr>Учасник №11</vt:lpstr>
      <vt:lpstr>Учасник №12</vt:lpstr>
      <vt:lpstr>Учасник №13</vt:lpstr>
      <vt:lpstr>Учасник №14</vt:lpstr>
      <vt:lpstr>Презентация PowerPoint</vt:lpstr>
      <vt:lpstr>Учасник №16</vt:lpstr>
      <vt:lpstr>Учасник №17</vt:lpstr>
      <vt:lpstr>Учасник №18</vt:lpstr>
      <vt:lpstr>Учасник №19</vt:lpstr>
      <vt:lpstr>Учасник №20</vt:lpstr>
      <vt:lpstr>Учасник №21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Учасники конкурсу «Лист Закоханого»</dc:title>
  <dc:creator>Юлия Кириленко</dc:creator>
  <cp:lastModifiedBy>Наталiя</cp:lastModifiedBy>
  <cp:revision>22</cp:revision>
  <dcterms:created xsi:type="dcterms:W3CDTF">2022-02-13T13:16:56Z</dcterms:created>
  <dcterms:modified xsi:type="dcterms:W3CDTF">2024-05-01T09:14:13Z</dcterms:modified>
</cp:coreProperties>
</file>