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0" r:id="rId3"/>
    <p:sldId id="260" r:id="rId4"/>
    <p:sldId id="268" r:id="rId5"/>
    <p:sldId id="266" r:id="rId6"/>
    <p:sldId id="257" r:id="rId7"/>
    <p:sldId id="267" r:id="rId8"/>
    <p:sldId id="261" r:id="rId9"/>
    <p:sldId id="258" r:id="rId10"/>
    <p:sldId id="262" r:id="rId11"/>
    <p:sldId id="263" r:id="rId12"/>
    <p:sldId id="264" r:id="rId13"/>
    <p:sldId id="265" r:id="rId14"/>
    <p:sldId id="269" r:id="rId15"/>
    <p:sldId id="259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0" d="100"/>
          <a:sy n="80" d="100"/>
        </p:scale>
        <p:origin x="1450" y="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16.02.2022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16.02.2022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16.02.2022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16.02.2022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eg"/><Relationship Id="rId13" Type="http://schemas.openxmlformats.org/officeDocument/2006/relationships/image" Target="../media/image22.jpeg"/><Relationship Id="rId3" Type="http://schemas.openxmlformats.org/officeDocument/2006/relationships/image" Target="../media/image12.jpeg"/><Relationship Id="rId7" Type="http://schemas.openxmlformats.org/officeDocument/2006/relationships/image" Target="../media/image16.jpeg"/><Relationship Id="rId12" Type="http://schemas.openxmlformats.org/officeDocument/2006/relationships/image" Target="../media/image21.png"/><Relationship Id="rId17" Type="http://schemas.openxmlformats.org/officeDocument/2006/relationships/image" Target="../media/image26.jpeg"/><Relationship Id="rId2" Type="http://schemas.openxmlformats.org/officeDocument/2006/relationships/image" Target="../media/image2.gif"/><Relationship Id="rId16" Type="http://schemas.openxmlformats.org/officeDocument/2006/relationships/image" Target="../media/image2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jpeg"/><Relationship Id="rId11" Type="http://schemas.openxmlformats.org/officeDocument/2006/relationships/image" Target="../media/image20.jpeg"/><Relationship Id="rId5" Type="http://schemas.openxmlformats.org/officeDocument/2006/relationships/image" Target="../media/image14.jpeg"/><Relationship Id="rId15" Type="http://schemas.openxmlformats.org/officeDocument/2006/relationships/image" Target="../media/image24.jpeg"/><Relationship Id="rId10" Type="http://schemas.openxmlformats.org/officeDocument/2006/relationships/image" Target="../media/image19.jpeg"/><Relationship Id="rId4" Type="http://schemas.openxmlformats.org/officeDocument/2006/relationships/image" Target="../media/image13.jpeg"/><Relationship Id="rId9" Type="http://schemas.openxmlformats.org/officeDocument/2006/relationships/image" Target="../media/image18.jpeg"/><Relationship Id="rId14" Type="http://schemas.openxmlformats.org/officeDocument/2006/relationships/image" Target="../media/image23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president.gov.ua/documents/532022-41357" TargetMode="External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16 ЛЮТОГО ПРЕЗИДЕНТ ОГОЛОСИВ ДНЕМ ЄДНАННЯ: ПІДНІМАЄМО ПРАПОРИ ТА ВИКОНУЄМО  ГІМН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2" y="0"/>
            <a:ext cx="9180512" cy="68564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2066528" y="5715000"/>
            <a:ext cx="7092280" cy="1143000"/>
          </a:xfrm>
        </p:spPr>
        <p:txBody>
          <a:bodyPr>
            <a:noAutofit/>
          </a:bodyPr>
          <a:lstStyle/>
          <a:p>
            <a:pPr algn="r"/>
            <a:endParaRPr lang="ru-RU" sz="2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366848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В Україні запроваджують День єднання – 16 лютого - ПОГЛЯД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614"/>
            <a:ext cx="9176719" cy="68931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-32721" y="4614"/>
            <a:ext cx="6890719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Також</a:t>
            </a:r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мають </a:t>
            </a:r>
            <a:r>
              <a:rPr lang="ru-RU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створити</a:t>
            </a:r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єдину</a:t>
            </a:r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інформаційну</a:t>
            </a:r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платформу </a:t>
            </a:r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UA разом</a:t>
            </a:r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через яку </a:t>
            </a:r>
            <a:r>
              <a:rPr lang="ru-RU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будуть</a:t>
            </a:r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повідомляти</a:t>
            </a:r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населення</a:t>
            </a:r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про </a:t>
            </a:r>
            <a:r>
              <a:rPr lang="ru-RU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реальний</a:t>
            </a:r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стан </a:t>
            </a:r>
            <a:r>
              <a:rPr lang="ru-RU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безпекової</a:t>
            </a:r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ситуації</a:t>
            </a:r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країні</a:t>
            </a:r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8542553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История эволюции Державного прапора Украины (инфографика): odessa_kid —  LiveJournal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371" y="0"/>
            <a:ext cx="9162256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4" name="Picture 2" descr="Зніму в той день, коли закінчиться війна»: лучани про вказівку мера зняти  прапори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7407" y="161279"/>
            <a:ext cx="5347041" cy="35646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Новый канал украсил фасад многоэтажки в Киеве 110 флагами Украины | Новий  канал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047" y="1466024"/>
            <a:ext cx="6002851" cy="37517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AutoShape 6" descr="ВШАНУЙМО ДЕРЖАВНИЙ ПРАПОР УКРАЇНИ!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8199" name="Picture 7" descr="C:\Users\Анна\Desktop\загружено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95737" y="2737395"/>
            <a:ext cx="5208711" cy="39015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01" name="Picture 9" descr="Украина едина»: В Киеве сотни человек образовали «живую цепь» - Хартия&amp;#39;97  :: Новости Беларуси - Белорусские новости - Новости Белоруссии - Республика  Беларусь - Минск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94429" y="2132856"/>
            <a:ext cx="4170202" cy="2664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AutoShape 11" descr="ФЛЕШМОБ &amp;quot;УКРАЇНА ЄДИНА&amp;quot; – Простір Молоді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" name="AutoShape 13" descr="ФЛЕШМОБ &amp;quot;УКРАЇНА ЄДИНА&amp;quot; – Простір Молоді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" name="AutoShape 17" descr="Патріотизм — Київський університет імені Бориса Грінченка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" name="AutoShape 19" descr="Патріотизм — Київський університет імені Бориса Грінченка"/>
          <p:cNvSpPr>
            <a:spLocks noChangeAspect="1" noChangeArrowheads="1"/>
          </p:cNvSpPr>
          <p:nvPr/>
        </p:nvSpPr>
        <p:spPr bwMode="auto">
          <a:xfrm>
            <a:off x="765175" y="465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8213" name="Picture 21" descr="Що таке патріотизм? - Твір-роздум, текст-розповідь, мініатюра, есе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749" y="2932049"/>
            <a:ext cx="3992424" cy="3567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15" name="Picture 23" descr="Пік патріотизму - Львівська Поштa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13519"/>
            <a:ext cx="3487460" cy="47836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17" name="Picture 25" descr="Соціологи зафіксували бум патріотизму в Україні | Українська правда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48" y="42036"/>
            <a:ext cx="4619625" cy="28479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19" name="Picture 27" descr="Репортажи пользователей сайта Korrespondent.net - Патріотизм - це ключ до  поліпшення життя в Україні. | Korrespondent.net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9445" y="3725973"/>
            <a:ext cx="4619625" cy="304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21" name="Picture 29" descr="У МОН розповіли вчителям, як виховувати патріотизм у дітей – Освіта.UA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9614" y="1313407"/>
            <a:ext cx="4495117" cy="29573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23" name="Picture 31" descr="Новини за тегом патріотизм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9" y="2412131"/>
            <a:ext cx="5741897" cy="33175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25" name="Picture 33" descr="КОНКУРС, ЯКИЙ ВИХОВУЄ ПАТРІОТИЗМ | Відокремлений структурний підрозділ  &amp;quot;Хорольський агропромисловий фаховий коледж Полтавської державної аграрної  академії&amp;quot;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61470" y="0"/>
            <a:ext cx="4179727" cy="29320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27" name="Picture 35" descr="З Україною в серці, але без зброї в руках: що таке патріотизм для українців  сьогодні - Детектор медіа.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1875" y="3725973"/>
            <a:ext cx="5572125" cy="3181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29" name="Picture 37" descr="Школа слова: «Як виховати в собі патріота?»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393" y="-8010"/>
            <a:ext cx="5753100" cy="43148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31" name="Picture 39" descr="Что такое патриотизм для украинцев: результаты опроса - Новости Украины -  24 Канал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393" y="3861048"/>
            <a:ext cx="5400703" cy="30378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07" name="Picture 15" descr="Урок &amp;quot;Україна -єдина країна&amp;quot;"/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1255" y="-9948"/>
            <a:ext cx="9244024" cy="68679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167055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1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2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2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82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82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8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82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82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82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82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82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82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7" dur="2000"/>
                                        <p:tgtEl>
                                          <p:spTgt spid="82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26422"/>
            <a:ext cx="9065820" cy="63709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76719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16 лютого Україна святкуватиме День єднання, фото - Погляд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" name="AutoShape 4" descr="16 лютого Україна святкуватиме День єднання, фото - Погляд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245" name="Picture 5" descr="C:\Users\Анна\Desktop\загружено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38735"/>
            <a:ext cx="9144000" cy="62192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60375" y="0"/>
            <a:ext cx="8229600" cy="1143000"/>
          </a:xfrm>
        </p:spPr>
        <p:txBody>
          <a:bodyPr>
            <a:normAutofit/>
          </a:bodyPr>
          <a:lstStyle/>
          <a:p>
            <a:r>
              <a:rPr lang="uk-UA" sz="6600" dirty="0" smtClean="0">
                <a:solidFill>
                  <a:schemeClr val="tx2">
                    <a:lumMod val="50000"/>
                  </a:schemeClr>
                </a:solidFill>
                <a:latin typeface="Mistral" panose="03090702030407020403" pitchFamily="66" charset="0"/>
              </a:rPr>
              <a:t>Будьмо єдині!</a:t>
            </a:r>
            <a:endParaRPr lang="ru-RU" sz="6600" dirty="0">
              <a:solidFill>
                <a:schemeClr val="tx2">
                  <a:lumMod val="50000"/>
                </a:schemeClr>
              </a:solidFill>
              <a:latin typeface="Mistral" panose="03090702030407020403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690980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5736" y="-20282"/>
            <a:ext cx="526975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07576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22 січня – День Соборності України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680"/>
            <a:ext cx="9182100" cy="640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732276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История эволюции Державного прапора Украины (инфографика): odessa_kid —  LiveJournal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371" y="0"/>
            <a:ext cx="9162256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1484784"/>
            <a:ext cx="8784976" cy="1143000"/>
          </a:xfrm>
        </p:spPr>
        <p:txBody>
          <a:bodyPr>
            <a:noAutofit/>
          </a:bodyPr>
          <a:lstStyle/>
          <a:p>
            <a:endParaRPr lang="ru-RU" sz="5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2" descr="Український кліпарт ⋆ Картинки, листівки, привітання | Ukraine flag, Coat  of arms, Petal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260648"/>
            <a:ext cx="7315200" cy="42767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79512" y="3105835"/>
            <a:ext cx="8179296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4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Офіційно </a:t>
            </a:r>
            <a:r>
              <a:rPr lang="ru-RU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Україні</a:t>
            </a:r>
            <a:r>
              <a:rPr lang="ru-RU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День </a:t>
            </a:r>
            <a:r>
              <a:rPr lang="ru-RU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єднання</a:t>
            </a:r>
            <a:r>
              <a:rPr lang="ru-RU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відзначають</a:t>
            </a:r>
            <a:r>
              <a:rPr lang="ru-RU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 2022 року.</a:t>
            </a:r>
            <a:endParaRPr lang="en-US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790656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История эволюции Державного прапора Украины (инфографика): odessa_kid —  LiveJournal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371" y="0"/>
            <a:ext cx="9162256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1484784"/>
            <a:ext cx="8784976" cy="1143000"/>
          </a:xfrm>
        </p:spPr>
        <p:txBody>
          <a:bodyPr>
            <a:noAutofit/>
          </a:bodyPr>
          <a:lstStyle/>
          <a:p>
            <a:r>
              <a:rPr lang="ru-RU" sz="5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 день нападу, а </a:t>
            </a:r>
            <a:r>
              <a:rPr lang="ru-RU" sz="5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5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5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День </a:t>
            </a:r>
            <a:r>
              <a:rPr lang="ru-RU" sz="5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єднання. </a:t>
            </a:r>
            <a:r>
              <a:rPr lang="ru-RU" sz="5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5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5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16 </a:t>
            </a:r>
            <a:r>
              <a:rPr lang="ru-RU" sz="5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лютого </a:t>
            </a:r>
            <a:r>
              <a:rPr lang="ru-RU" sz="5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тепер</a:t>
            </a:r>
            <a:r>
              <a:rPr lang="ru-RU" sz="5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5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особливий</a:t>
            </a:r>
            <a:r>
              <a:rPr lang="ru-RU" sz="5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5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день</a:t>
            </a:r>
            <a:endParaRPr lang="ru-RU" sz="5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0757" y="3068960"/>
            <a:ext cx="3633531" cy="37188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64480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История эволюции Державного прапора Украины (инфографика): odessa_kid —  LiveJournal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371" y="0"/>
            <a:ext cx="9162256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1484784"/>
            <a:ext cx="8784976" cy="1143000"/>
          </a:xfrm>
        </p:spPr>
        <p:txBody>
          <a:bodyPr>
            <a:noAutofit/>
          </a:bodyPr>
          <a:lstStyle/>
          <a:p>
            <a:endParaRPr lang="ru-RU" sz="5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8800" y="0"/>
            <a:ext cx="54864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16910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Вторгнення Росії в Україну – Агентство Reuters зібрало всі можливі сценарії російського  вторгнення в Україну » Слово і Діло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914400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ЗМІ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повідомляли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 16 лютого 2022 року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заплановано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вторгнення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Росії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Україну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8296899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Новини - Офіційний сайт Дарницької районної державної адміністрації в м.  Києві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938338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ru-RU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РНБО не </a:t>
            </a:r>
            <a:r>
              <a:rPr lang="ru-RU" sz="36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вбачають</a:t>
            </a:r>
            <a:r>
              <a:rPr lang="ru-RU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такої</a:t>
            </a:r>
            <a:r>
              <a:rPr lang="ru-RU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можливості</a:t>
            </a:r>
            <a:r>
              <a:rPr lang="ru-RU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але президент </a:t>
            </a:r>
            <a:r>
              <a:rPr lang="ru-RU" sz="36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України</a:t>
            </a:r>
            <a:r>
              <a:rPr lang="ru-RU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Володимир</a:t>
            </a:r>
            <a:r>
              <a:rPr lang="ru-RU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Зеленський</a:t>
            </a:r>
            <a:r>
              <a:rPr lang="ru-RU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у </a:t>
            </a:r>
            <a:r>
              <a:rPr lang="ru-RU" sz="36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відповідь</a:t>
            </a:r>
            <a:r>
              <a:rPr lang="ru-RU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на чутки </a:t>
            </a:r>
            <a:r>
              <a:rPr lang="ru-RU" sz="36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запровадив</a:t>
            </a:r>
            <a:r>
              <a:rPr lang="ru-RU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День єднання</a:t>
            </a:r>
            <a:r>
              <a:rPr lang="ru-RU" sz="3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36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718782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6" name="Picture 8" descr="Патріотичне виховання: між пострадянським і європейським | Політичні новини  з України: аналітика, прогнози, коментарі | DW | 06.07.201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937"/>
            <a:ext cx="9144000" cy="68500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412776"/>
            <a:ext cx="9144000" cy="3384376"/>
          </a:xfrm>
        </p:spPr>
        <p:txBody>
          <a:bodyPr>
            <a:noAutofit/>
          </a:bodyPr>
          <a:lstStyle/>
          <a:p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 </a:t>
            </a:r>
            <a:r>
              <a:rPr lang="ru-RU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президентському</a:t>
            </a:r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указі</a:t>
            </a:r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№53/2022</a:t>
            </a:r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</a:t>
            </a:r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14 лютого 2022 року </a:t>
            </a:r>
            <a:r>
              <a:rPr lang="ru-RU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йдеться</a:t>
            </a:r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День єднання </a:t>
            </a:r>
            <a:r>
              <a:rPr lang="ru-RU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оголошено</a:t>
            </a:r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для "</a:t>
            </a:r>
            <a:r>
              <a:rPr lang="ru-RU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посилення</a:t>
            </a:r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консолідації</a:t>
            </a:r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" </a:t>
            </a:r>
            <a:r>
              <a:rPr lang="ru-RU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українців</a:t>
            </a:r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 </a:t>
            </a:r>
            <a:r>
              <a:rPr lang="ru-RU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зміцнення</a:t>
            </a:r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їхньої</a:t>
            </a:r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"</a:t>
            </a:r>
            <a:r>
              <a:rPr lang="ru-RU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стійкості</a:t>
            </a:r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" на </a:t>
            </a:r>
            <a:r>
              <a:rPr lang="ru-RU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тлі</a:t>
            </a:r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зростання</a:t>
            </a:r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гібридних</a:t>
            </a:r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загроз</a:t>
            </a:r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пропагандистського</a:t>
            </a:r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 морально-</a:t>
            </a:r>
            <a:r>
              <a:rPr lang="ru-RU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психологічного</a:t>
            </a:r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тиску</a:t>
            </a:r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суспільну</a:t>
            </a:r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свідомість</a:t>
            </a:r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AutoShape 2" descr="Патріотичне виховання: між пострадянським і європейським | Політичні новини  з України: аналітика, прогнози, коментарі | DW | 06.07.2015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" name="AutoShape 4" descr="Патріотичне виховання: між пострадянським і європейським | Політичні новини  з України: аналітика, прогнози, коментарі | DW | 06.07.2015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765175" y="160338"/>
            <a:ext cx="8695791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 </a:t>
            </a:r>
            <a:r>
              <a:rPr lang="ru-RU" sz="4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чому</a:t>
            </a:r>
            <a:r>
              <a:rPr lang="ru-RU" sz="4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суть Дня </a:t>
            </a:r>
            <a:r>
              <a:rPr lang="ru-RU" sz="4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єднання ???</a:t>
            </a:r>
            <a:endParaRPr lang="ru-RU" sz="4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008589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День єднання: як відзначатимуть у Кіровоградській області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" name="AutoShape 4" descr="День єднання: як відзначатимуть у Кіровоградській області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" name="AutoShape 6" descr="День єднання: як відзначатимуть у Кіровоградській області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" name="AutoShape 8" descr="День єднання: як відзначатимуть у Кіровоградській області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4105" name="Picture 9" descr="C:\Users\Анна\Desktop\загружено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915355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-27485" y="0"/>
            <a:ext cx="5103541" cy="6858000"/>
          </a:xfrm>
        </p:spPr>
        <p:txBody>
          <a:bodyPr>
            <a:normAutofit fontScale="90000"/>
          </a:bodyPr>
          <a:lstStyle/>
          <a:p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«Нам </a:t>
            </a:r>
            <a:r>
              <a:rPr lang="ru-RU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кажуть</a:t>
            </a:r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16 лютого стане днем нападу. Ми </a:t>
            </a:r>
            <a:r>
              <a:rPr lang="ru-RU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зробимо</a:t>
            </a:r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його</a:t>
            </a:r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Днем єднання. </a:t>
            </a:r>
            <a:r>
              <a:rPr lang="ru-RU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Відповідний</a:t>
            </a:r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указ уже </a:t>
            </a:r>
            <a:r>
              <a:rPr lang="ru-RU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підписано</a:t>
            </a:r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Цього</a:t>
            </a:r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дня ми </a:t>
            </a:r>
            <a:r>
              <a:rPr lang="ru-RU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вивісимо</a:t>
            </a:r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національні</a:t>
            </a:r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прапори</a:t>
            </a:r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одягнемо</a:t>
            </a:r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синьо-жовті</a:t>
            </a:r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стрічки</a:t>
            </a:r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покажемо</a:t>
            </a:r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всьому</a:t>
            </a:r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світу</a:t>
            </a:r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нашу </a:t>
            </a:r>
            <a:r>
              <a:rPr lang="ru-RU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єдність</a:t>
            </a:r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», — заявив президент.</a:t>
            </a:r>
          </a:p>
        </p:txBody>
      </p:sp>
    </p:spTree>
    <p:extLst>
      <p:ext uri="{BB962C8B-B14F-4D97-AF65-F5344CB8AC3E}">
        <p14:creationId xmlns:p14="http://schemas.microsoft.com/office/powerpoint/2010/main" val="4045131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Презентация PowerPoint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3114" y="-15981"/>
            <a:ext cx="9177114" cy="68739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-81458" y="1916832"/>
            <a:ext cx="9177114" cy="1152129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marL="571500" indent="-571500" algn="l">
              <a:buFont typeface="Wingdings" panose="05000000000000000000" pitchFamily="2" charset="2"/>
              <a:buChar char="ü"/>
            </a:pPr>
            <a:r>
              <a:rPr lang="ru-RU" sz="36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підняти</a:t>
            </a:r>
            <a:r>
              <a:rPr lang="ru-RU" sz="3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державний</a:t>
            </a:r>
            <a:r>
              <a:rPr lang="ru-RU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прапор </a:t>
            </a:r>
            <a:r>
              <a:rPr lang="ru-RU" sz="3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України</a:t>
            </a:r>
            <a:r>
              <a:rPr lang="ru-RU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3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будинках</a:t>
            </a:r>
            <a:r>
              <a:rPr lang="ru-RU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sz="3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спорудах</a:t>
            </a:r>
            <a:r>
              <a:rPr lang="ru-RU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sz="3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усіх</a:t>
            </a:r>
            <a:r>
              <a:rPr lang="ru-RU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населених</a:t>
            </a:r>
            <a:r>
              <a:rPr lang="ru-RU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пунктах</a:t>
            </a:r>
            <a:r>
              <a:rPr lang="ru-RU" sz="3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ru-RU" sz="3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-108520" y="188640"/>
            <a:ext cx="9177114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5400" b="1" dirty="0" err="1">
                <a:solidFill>
                  <a:srgbClr val="FFC000"/>
                </a:solidFill>
                <a:latin typeface="Monotype Corsiva" panose="03010101010201010101" pitchFamily="66" charset="0"/>
              </a:rPr>
              <a:t>Згідно</a:t>
            </a:r>
            <a:r>
              <a:rPr lang="ru-RU" sz="5400" b="1" dirty="0">
                <a:solidFill>
                  <a:srgbClr val="FFC000"/>
                </a:solidFill>
                <a:latin typeface="Monotype Corsiva" panose="03010101010201010101" pitchFamily="66" charset="0"/>
              </a:rPr>
              <a:t> з указом у </a:t>
            </a:r>
            <a:r>
              <a:rPr lang="ru-RU" sz="5400" b="1" dirty="0" err="1">
                <a:solidFill>
                  <a:srgbClr val="FFC000"/>
                </a:solidFill>
                <a:latin typeface="Monotype Corsiva" panose="03010101010201010101" pitchFamily="66" charset="0"/>
              </a:rPr>
              <a:t>цей</a:t>
            </a:r>
            <a:r>
              <a:rPr lang="ru-RU" sz="5400" b="1" dirty="0">
                <a:solidFill>
                  <a:srgbClr val="FFC000"/>
                </a:solidFill>
                <a:latin typeface="Monotype Corsiva" panose="03010101010201010101" pitchFamily="66" charset="0"/>
              </a:rPr>
              <a:t> день в </a:t>
            </a:r>
            <a:r>
              <a:rPr lang="ru-RU" sz="5400" b="1" dirty="0" err="1">
                <a:solidFill>
                  <a:srgbClr val="FFC000"/>
                </a:solidFill>
                <a:latin typeface="Monotype Corsiva" panose="03010101010201010101" pitchFamily="66" charset="0"/>
              </a:rPr>
              <a:t>Україні</a:t>
            </a:r>
            <a:r>
              <a:rPr lang="ru-RU" sz="5400" b="1" dirty="0">
                <a:solidFill>
                  <a:srgbClr val="FFC000"/>
                </a:solidFill>
                <a:latin typeface="Monotype Corsiva" panose="03010101010201010101" pitchFamily="66" charset="0"/>
              </a:rPr>
              <a:t> </a:t>
            </a:r>
            <a:r>
              <a:rPr lang="ru-RU" sz="5400" b="1" dirty="0" err="1">
                <a:solidFill>
                  <a:srgbClr val="FFC000"/>
                </a:solidFill>
                <a:latin typeface="Monotype Corsiva" panose="03010101010201010101" pitchFamily="66" charset="0"/>
              </a:rPr>
              <a:t>мають</a:t>
            </a:r>
            <a:r>
              <a:rPr lang="ru-RU" sz="5400" b="1" dirty="0">
                <a:solidFill>
                  <a:srgbClr val="FFC000"/>
                </a:solidFill>
                <a:latin typeface="Monotype Corsiva" panose="03010101010201010101" pitchFamily="66" charset="0"/>
              </a:rPr>
              <a:t>:</a:t>
            </a:r>
            <a:endParaRPr lang="ru-RU" sz="5400" dirty="0">
              <a:solidFill>
                <a:srgbClr val="FFC000"/>
              </a:solidFill>
              <a:latin typeface="Monotype Corsiva" panose="03010101010201010101" pitchFamily="66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-33114" y="3573016"/>
            <a:ext cx="9177114" cy="584775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457200" indent="-457200">
              <a:buFont typeface="Wingdings" panose="05000000000000000000" pitchFamily="2" charset="2"/>
              <a:buChar char="ü"/>
            </a:pP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виконати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о 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10:00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державний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гімн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України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ru-RU" sz="320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-33114" y="4565948"/>
            <a:ext cx="9177114" cy="156966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дипломатичні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установи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України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за кордоном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також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проведуть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іміджеві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заходи,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спрямовані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 єднання та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підтримку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українців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25899530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/>
      <p:bldP spid="5" grpId="0" animBg="1"/>
      <p:bldP spid="7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145</TotalTime>
  <Words>173</Words>
  <Application>Microsoft Office PowerPoint</Application>
  <PresentationFormat>Экран (4:3)</PresentationFormat>
  <Paragraphs>15</Paragraphs>
  <Slides>15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22" baseType="lpstr">
      <vt:lpstr>Arial</vt:lpstr>
      <vt:lpstr>Calibri</vt:lpstr>
      <vt:lpstr>Mistral</vt:lpstr>
      <vt:lpstr>Monotype Corsiva</vt:lpstr>
      <vt:lpstr>Times New Roman</vt:lpstr>
      <vt:lpstr>Wingdings</vt:lpstr>
      <vt:lpstr>Тема Office</vt:lpstr>
      <vt:lpstr>Презентация PowerPoint</vt:lpstr>
      <vt:lpstr>Презентация PowerPoint</vt:lpstr>
      <vt:lpstr>Не день нападу, а  День єднання.  16 лютого тепер особливий день</vt:lpstr>
      <vt:lpstr>Презентация PowerPoint</vt:lpstr>
      <vt:lpstr>ЗМІ повідомляли, що на 16 лютого 2022 року заплановано вторгнення Росії в Україну.</vt:lpstr>
      <vt:lpstr>В РНБО не вбачають такої можливості, але президент України Володимир Зеленський у відповідь на чутки запровадив День єднання.</vt:lpstr>
      <vt:lpstr>У президентському указі №53/2022 від 14 лютого 2022 року йдеться, що День єднання оголошено для "посилення консолідації" українців, зміцнення їхньої "стійкості" на тлі зростання гібридних загроз, пропагандистського та морально-психологічного тиску на суспільну свідомість.</vt:lpstr>
      <vt:lpstr>«Нам кажуть, що 16 лютого стане днем нападу. Ми зробимо його Днем єднання. Відповідний указ уже підписано. Цього дня ми вивісимо національні прапори, одягнемо синьо-жовті стрічки та покажемо всьому світу нашу єдність», — заявив президент.</vt:lpstr>
      <vt:lpstr>підняти державний прапор України на будинках і спорудах в усіх населених пунктах;</vt:lpstr>
      <vt:lpstr>Презентация PowerPoint</vt:lpstr>
      <vt:lpstr>Презентация PowerPoint</vt:lpstr>
      <vt:lpstr>Презентация PowerPoint</vt:lpstr>
      <vt:lpstr>Будьмо єдині!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Анна</dc:creator>
  <cp:lastModifiedBy>Наталiя</cp:lastModifiedBy>
  <cp:revision>20</cp:revision>
  <dcterms:created xsi:type="dcterms:W3CDTF">2022-02-15T18:37:23Z</dcterms:created>
  <dcterms:modified xsi:type="dcterms:W3CDTF">2022-02-16T11:48:29Z</dcterms:modified>
</cp:coreProperties>
</file>