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4" r:id="rId1"/>
  </p:sldMasterIdLst>
  <p:notesMasterIdLst>
    <p:notesMasterId r:id="rId30"/>
  </p:notesMasterIdLst>
  <p:sldIdLst>
    <p:sldId id="444" r:id="rId2"/>
    <p:sldId id="462" r:id="rId3"/>
    <p:sldId id="422" r:id="rId4"/>
    <p:sldId id="467" r:id="rId5"/>
    <p:sldId id="468" r:id="rId6"/>
    <p:sldId id="469" r:id="rId7"/>
    <p:sldId id="461" r:id="rId8"/>
    <p:sldId id="407" r:id="rId9"/>
    <p:sldId id="464" r:id="rId10"/>
    <p:sldId id="443" r:id="rId11"/>
    <p:sldId id="459" r:id="rId12"/>
    <p:sldId id="405" r:id="rId13"/>
    <p:sldId id="447" r:id="rId14"/>
    <p:sldId id="451" r:id="rId15"/>
    <p:sldId id="450" r:id="rId16"/>
    <p:sldId id="436" r:id="rId17"/>
    <p:sldId id="433" r:id="rId18"/>
    <p:sldId id="455" r:id="rId19"/>
    <p:sldId id="466" r:id="rId20"/>
    <p:sldId id="454" r:id="rId21"/>
    <p:sldId id="456" r:id="rId22"/>
    <p:sldId id="448" r:id="rId23"/>
    <p:sldId id="452" r:id="rId24"/>
    <p:sldId id="449" r:id="rId25"/>
    <p:sldId id="457" r:id="rId26"/>
    <p:sldId id="431" r:id="rId27"/>
    <p:sldId id="463" r:id="rId28"/>
    <p:sldId id="465" r:id="rId29"/>
  </p:sldIdLst>
  <p:sldSz cx="9906000" cy="6858000" type="A4"/>
  <p:notesSz cx="6888163" cy="10020300"/>
  <p:embeddedFontLst>
    <p:embeddedFont>
      <p:font typeface="Franklin Gothic Demi" panose="020B060402020202020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华文细黑" panose="020B0604020202020204" charset="-122"/>
      <p:regular r:id="rId37"/>
    </p:embeddedFont>
    <p:embeddedFont>
      <p:font typeface="宋体" panose="02010600030101010101" pitchFamily="2" charset="-122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Open Sans" panose="020B0604020202020204" charset="0"/>
      <p:regular r:id="rId43"/>
      <p:bold r:id="rId44"/>
      <p:italic r:id="rId45"/>
      <p:boldItalic r:id="rId46"/>
    </p:embeddedFont>
    <p:embeddedFont>
      <p:font typeface="Impact" panose="020B0806030902050204" pitchFamily="34" charset="0"/>
      <p:regular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微软雅黑" panose="020B0503020204020204" pitchFamily="34" charset="-122"/>
      <p:regular r:id="rId52"/>
      <p:bold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custDataLst>
    <p:tags r:id="rId60"/>
  </p:custDataLst>
  <p:defaultTextStyle>
    <a:defPPr>
      <a:defRPr lang="zh-CN"/>
    </a:defPPr>
    <a:lvl1pPr algn="l" defTabSz="955709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1pPr>
    <a:lvl2pPr marL="476746" indent="161872" algn="l" defTabSz="955709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2pPr>
    <a:lvl3pPr marL="955709" indent="321527" algn="l" defTabSz="955709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3pPr>
    <a:lvl4pPr marL="1434671" indent="481181" algn="l" defTabSz="955709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4pPr>
    <a:lvl5pPr marL="1913634" indent="640835" algn="l" defTabSz="955709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5pPr>
    <a:lvl6pPr marL="3193085" algn="l" defTabSz="1277234" rtl="0" eaLnBrk="1" latinLnBrk="0" hangingPunct="1">
      <a:defRPr sz="1800" kern="120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6pPr>
    <a:lvl7pPr marL="3831702" algn="l" defTabSz="1277234" rtl="0" eaLnBrk="1" latinLnBrk="0" hangingPunct="1">
      <a:defRPr sz="1800" kern="120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7pPr>
    <a:lvl8pPr marL="4470319" algn="l" defTabSz="1277234" rtl="0" eaLnBrk="1" latinLnBrk="0" hangingPunct="1">
      <a:defRPr sz="1800" kern="120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8pPr>
    <a:lvl9pPr marL="5108936" algn="l" defTabSz="1277234" rtl="0" eaLnBrk="1" latinLnBrk="0" hangingPunct="1">
      <a:defRPr sz="1800" kern="120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90C"/>
    <a:srgbClr val="E5472E"/>
    <a:srgbClr val="C80D1F"/>
    <a:srgbClr val="7F7F7F"/>
    <a:srgbClr val="232227"/>
    <a:srgbClr val="2D3E52"/>
    <a:srgbClr val="3A506A"/>
    <a:srgbClr val="EA2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58501" autoAdjust="0"/>
  </p:normalViewPr>
  <p:slideViewPr>
    <p:cSldViewPr snapToGrid="0">
      <p:cViewPr varScale="1">
        <p:scale>
          <a:sx n="74" d="100"/>
          <a:sy n="74" d="100"/>
        </p:scale>
        <p:origin x="1074" y="54"/>
      </p:cViewPr>
      <p:guideLst>
        <p:guide orient="horz" pos="1620"/>
        <p:guide pos="2160"/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B6FC55-7448-4952-91EC-64E7B0697CDA}" type="doc">
      <dgm:prSet loTypeId="urn:microsoft.com/office/officeart/2005/8/layout/bList2#1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F5BCF9B8-EC68-483E-B47E-17A33242F95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CFF99"/>
        </a:solidFill>
        <a:ln>
          <a:solidFill>
            <a:schemeClr val="tx1"/>
          </a:solidFill>
        </a:ln>
      </dgm:spPr>
      <dgm:t>
        <a:bodyPr/>
        <a:lstStyle/>
        <a:p>
          <a:pPr algn="ctr" rtl="0"/>
          <a:r>
            <a:rPr lang="en-US" sz="1800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Google</a:t>
          </a:r>
          <a:r>
            <a:rPr lang="en-US" sz="1800" b="1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Meet</a:t>
          </a:r>
          <a:endParaRPr lang="ru-RU" sz="18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615741-7AF6-431A-A3EC-76E0AFFB0DE7}" type="parTrans" cxnId="{904DD648-00CC-4A97-BC83-10F51CEDE34D}">
      <dgm:prSet/>
      <dgm:spPr/>
      <dgm:t>
        <a:bodyPr/>
        <a:lstStyle/>
        <a:p>
          <a:endParaRPr lang="ru-RU"/>
        </a:p>
      </dgm:t>
    </dgm:pt>
    <dgm:pt modelId="{7B0FA926-1E6E-4FE7-8455-40A8827D554C}" type="sibTrans" cxnId="{904DD648-00CC-4A97-BC83-10F51CEDE34D}">
      <dgm:prSet/>
      <dgm:spPr/>
      <dgm:t>
        <a:bodyPr/>
        <a:lstStyle/>
        <a:p>
          <a:endParaRPr lang="ru-RU"/>
        </a:p>
      </dgm:t>
    </dgm:pt>
    <dgm:pt modelId="{E3D2FC01-BC74-4446-A220-AFCF053A34F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CC99"/>
        </a:solidFill>
        <a:ln>
          <a:solidFill>
            <a:schemeClr val="tx1"/>
          </a:solidFill>
        </a:ln>
      </dgm:spPr>
      <dgm:t>
        <a:bodyPr/>
        <a:lstStyle/>
        <a:p>
          <a:pPr algn="ctr" rtl="0"/>
          <a:r>
            <a:rPr lang="en-US" sz="1800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Zoom</a:t>
          </a:r>
          <a:endParaRPr lang="ru-RU" sz="18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B6A041-4F0F-420A-8EDF-55A2A9DA727F}" type="parTrans" cxnId="{CCBFC5E3-ED50-48D1-BAE2-CCD3D33F030B}">
      <dgm:prSet/>
      <dgm:spPr/>
      <dgm:t>
        <a:bodyPr/>
        <a:lstStyle/>
        <a:p>
          <a:endParaRPr lang="ru-RU"/>
        </a:p>
      </dgm:t>
    </dgm:pt>
    <dgm:pt modelId="{BFF73225-176A-4280-8F37-75FE896661E3}" type="sibTrans" cxnId="{CCBFC5E3-ED50-48D1-BAE2-CCD3D33F030B}">
      <dgm:prSet/>
      <dgm:spPr/>
      <dgm:t>
        <a:bodyPr/>
        <a:lstStyle/>
        <a:p>
          <a:endParaRPr lang="ru-RU"/>
        </a:p>
      </dgm:t>
    </dgm:pt>
    <dgm:pt modelId="{86E575C9-41D2-41B5-ACCC-CB07B468FCB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CCECFF"/>
        </a:solidFill>
      </dgm:spPr>
      <dgm:t>
        <a:bodyPr/>
        <a:lstStyle/>
        <a:p>
          <a:pPr algn="ctr" rtl="0"/>
          <a:r>
            <a:rPr lang="en-US" sz="1800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Skype</a:t>
          </a:r>
          <a:endParaRPr lang="ru-RU" sz="18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492505-17FC-4554-B0C7-0059A7C7E1AF}" type="parTrans" cxnId="{F1B8AD10-9442-46E3-BE36-61C3B79C882A}">
      <dgm:prSet/>
      <dgm:spPr/>
      <dgm:t>
        <a:bodyPr/>
        <a:lstStyle/>
        <a:p>
          <a:endParaRPr lang="ru-RU"/>
        </a:p>
      </dgm:t>
    </dgm:pt>
    <dgm:pt modelId="{9A68337E-B8BA-4FEA-BAB4-6C01221E4FB9}" type="sibTrans" cxnId="{F1B8AD10-9442-46E3-BE36-61C3B79C882A}">
      <dgm:prSet/>
      <dgm:spPr/>
      <dgm:t>
        <a:bodyPr/>
        <a:lstStyle/>
        <a:p>
          <a:endParaRPr lang="ru-RU"/>
        </a:p>
      </dgm:t>
    </dgm:pt>
    <dgm:pt modelId="{626098B2-1D95-4407-B82C-181B92A8872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 rtl="0"/>
          <a:r>
            <a:rPr lang="en-US" sz="1500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Google</a:t>
          </a:r>
          <a:r>
            <a:rPr lang="en-US" sz="15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Classroom</a:t>
          </a:r>
          <a:endParaRPr lang="ru-RU" sz="15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A434A4-A694-4327-A0E1-A75DD23D5FCC}" type="parTrans" cxnId="{89191B1F-5CE8-4E56-90F9-39F31AD96D51}">
      <dgm:prSet/>
      <dgm:spPr/>
      <dgm:t>
        <a:bodyPr/>
        <a:lstStyle/>
        <a:p>
          <a:endParaRPr lang="ru-RU"/>
        </a:p>
      </dgm:t>
    </dgm:pt>
    <dgm:pt modelId="{9E794C23-1C32-4BF0-A9B4-D6021B75DD02}" type="sibTrans" cxnId="{89191B1F-5CE8-4E56-90F9-39F31AD96D51}">
      <dgm:prSet/>
      <dgm:spPr/>
      <dgm:t>
        <a:bodyPr/>
        <a:lstStyle/>
        <a:p>
          <a:endParaRPr lang="ru-RU"/>
        </a:p>
      </dgm:t>
    </dgm:pt>
    <dgm:pt modelId="{9D17BE73-447A-48C7-B8D1-19728C73F68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pPr algn="ctr" rtl="0"/>
          <a:r>
            <a:rPr lang="en-US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Moodle</a:t>
          </a:r>
          <a:endParaRPr lang="ru-RU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E3C0FF-D3A8-49CA-80CF-F5682E2B1CAC}" type="parTrans" cxnId="{D68364AF-923D-4CD1-A8AF-81D9EB3D877F}">
      <dgm:prSet/>
      <dgm:spPr/>
      <dgm:t>
        <a:bodyPr/>
        <a:lstStyle/>
        <a:p>
          <a:endParaRPr lang="ru-RU"/>
        </a:p>
      </dgm:t>
    </dgm:pt>
    <dgm:pt modelId="{2735D32E-9BE3-45A7-A259-FAEA59E3691B}" type="sibTrans" cxnId="{D68364AF-923D-4CD1-A8AF-81D9EB3D877F}">
      <dgm:prSet/>
      <dgm:spPr/>
      <dgm:t>
        <a:bodyPr/>
        <a:lstStyle/>
        <a:p>
          <a:endParaRPr lang="ru-RU"/>
        </a:p>
      </dgm:t>
    </dgm:pt>
    <dgm:pt modelId="{2C40ECEF-AD07-49FC-86B2-48E7B6EC91CB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CCCC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Office</a:t>
          </a:r>
          <a:r>
            <a:rPr lang="en-US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365</a:t>
          </a:r>
          <a:endParaRPr lang="ru-RU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8DB3CE-8F4C-4495-9C5C-CB9D3031D88D}" type="parTrans" cxnId="{1B4782A0-A946-4F1B-9DBD-629CF9C77EF1}">
      <dgm:prSet/>
      <dgm:spPr/>
      <dgm:t>
        <a:bodyPr/>
        <a:lstStyle/>
        <a:p>
          <a:endParaRPr lang="ru-RU"/>
        </a:p>
      </dgm:t>
    </dgm:pt>
    <dgm:pt modelId="{A3983116-EE22-4227-A938-2EAEB6679E01}" type="sibTrans" cxnId="{1B4782A0-A946-4F1B-9DBD-629CF9C77EF1}">
      <dgm:prSet/>
      <dgm:spPr/>
      <dgm:t>
        <a:bodyPr/>
        <a:lstStyle/>
        <a:p>
          <a:endParaRPr lang="ru-RU"/>
        </a:p>
      </dgm:t>
    </dgm:pt>
    <dgm:pt modelId="{7F7B1946-B210-459D-A21E-0FFA64F706F9}" type="pres">
      <dgm:prSet presAssocID="{66B6FC55-7448-4952-91EC-64E7B0697CDA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C59373-E61E-4434-A416-58327F5EB98E}" type="pres">
      <dgm:prSet presAssocID="{F5BCF9B8-EC68-483E-B47E-17A33242F952}" presName="compNode" presStyleCnt="0"/>
      <dgm:spPr/>
    </dgm:pt>
    <dgm:pt modelId="{15655252-AA9E-4872-B4AD-6174ABBD34EF}" type="pres">
      <dgm:prSet presAssocID="{F5BCF9B8-EC68-483E-B47E-17A33242F952}" presName="childRect" presStyleLbl="bgAcc1" presStyleIdx="0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1C05D112-A07B-4508-B720-C2B064C6D8DB}" type="pres">
      <dgm:prSet presAssocID="{F5BCF9B8-EC68-483E-B47E-17A33242F95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DBB393-9A3A-40E7-8797-218B7FC525A4}" type="pres">
      <dgm:prSet presAssocID="{F5BCF9B8-EC68-483E-B47E-17A33242F952}" presName="parentRect" presStyleLbl="alignNode1" presStyleIdx="0" presStyleCnt="6"/>
      <dgm:spPr/>
      <dgm:t>
        <a:bodyPr/>
        <a:lstStyle/>
        <a:p>
          <a:endParaRPr lang="ru-RU"/>
        </a:p>
      </dgm:t>
    </dgm:pt>
    <dgm:pt modelId="{277209BD-7CB4-4C03-9792-54618E21258B}" type="pres">
      <dgm:prSet presAssocID="{F5BCF9B8-EC68-483E-B47E-17A33242F952}" presName="adorn" presStyleLbl="fgAccFollowNode1" presStyleIdx="0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18A18E1-8CCE-4FDB-A032-789AFDDC89D3}" type="pres">
      <dgm:prSet presAssocID="{7B0FA926-1E6E-4FE7-8455-40A8827D55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A42ADB1-9A19-437B-B4CE-294D88E42432}" type="pres">
      <dgm:prSet presAssocID="{E3D2FC01-BC74-4446-A220-AFCF053A34FB}" presName="compNode" presStyleCnt="0"/>
      <dgm:spPr/>
    </dgm:pt>
    <dgm:pt modelId="{E492005F-17A6-40EC-B873-3A84DEF0AF19}" type="pres">
      <dgm:prSet presAssocID="{E3D2FC01-BC74-4446-A220-AFCF053A34FB}" presName="childRect" presStyleLbl="bgAcc1" presStyleIdx="1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FAA8E7DD-B800-4B96-8CCB-177DDD53821C}" type="pres">
      <dgm:prSet presAssocID="{E3D2FC01-BC74-4446-A220-AFCF053A34F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BD18A-7219-4CE6-A2B3-E54F3210247C}" type="pres">
      <dgm:prSet presAssocID="{E3D2FC01-BC74-4446-A220-AFCF053A34FB}" presName="parentRect" presStyleLbl="alignNode1" presStyleIdx="1" presStyleCnt="6"/>
      <dgm:spPr/>
      <dgm:t>
        <a:bodyPr/>
        <a:lstStyle/>
        <a:p>
          <a:endParaRPr lang="ru-RU"/>
        </a:p>
      </dgm:t>
    </dgm:pt>
    <dgm:pt modelId="{18EB044C-311A-44A0-BA22-039DBE78C115}" type="pres">
      <dgm:prSet presAssocID="{E3D2FC01-BC74-4446-A220-AFCF053A34FB}" presName="adorn" presStyleLbl="fgAccFollowNode1" presStyleIdx="1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645469-0D08-4F63-B55C-D530B52474E4}" type="pres">
      <dgm:prSet presAssocID="{BFF73225-176A-4280-8F37-75FE896661E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EC8C841-D871-4EB1-81DF-0F031B4E2653}" type="pres">
      <dgm:prSet presAssocID="{86E575C9-41D2-41B5-ACCC-CB07B468FCB2}" presName="compNode" presStyleCnt="0"/>
      <dgm:spPr/>
    </dgm:pt>
    <dgm:pt modelId="{EAF18DC5-7F04-4027-A17E-D3A628F7F312}" type="pres">
      <dgm:prSet presAssocID="{86E575C9-41D2-41B5-ACCC-CB07B468FCB2}" presName="childRect" presStyleLbl="bgAcc1" presStyleIdx="2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DB584F-8078-4DAF-BF63-5D15EFA5F991}" type="pres">
      <dgm:prSet presAssocID="{86E575C9-41D2-41B5-ACCC-CB07B468FCB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F6094-1CB7-4E2D-AACB-83526E0712FB}" type="pres">
      <dgm:prSet presAssocID="{86E575C9-41D2-41B5-ACCC-CB07B468FCB2}" presName="parentRect" presStyleLbl="alignNode1" presStyleIdx="2" presStyleCnt="6"/>
      <dgm:spPr/>
      <dgm:t>
        <a:bodyPr/>
        <a:lstStyle/>
        <a:p>
          <a:endParaRPr lang="ru-RU"/>
        </a:p>
      </dgm:t>
    </dgm:pt>
    <dgm:pt modelId="{C6BBB9E3-C25A-4C88-ABB0-A006C3EB691B}" type="pres">
      <dgm:prSet presAssocID="{86E575C9-41D2-41B5-ACCC-CB07B468FCB2}" presName="adorn" presStyleLbl="fgAccFollowNode1" presStyleIdx="2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28FCD69-FC35-4050-BF0E-7C1E8BD5CE70}" type="pres">
      <dgm:prSet presAssocID="{9A68337E-B8BA-4FEA-BAB4-6C01221E4F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5BAF25F-C8C1-4A31-8391-74EEAF39AB05}" type="pres">
      <dgm:prSet presAssocID="{626098B2-1D95-4407-B82C-181B92A8872B}" presName="compNode" presStyleCnt="0"/>
      <dgm:spPr/>
    </dgm:pt>
    <dgm:pt modelId="{87DF2D12-3531-4B08-81B3-6D87F8001C79}" type="pres">
      <dgm:prSet presAssocID="{626098B2-1D95-4407-B82C-181B92A8872B}" presName="childRect" presStyleLbl="bgAcc1" presStyleIdx="3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D4DABC5-7DDE-49D9-9731-70AA4923F0EA}" type="pres">
      <dgm:prSet presAssocID="{626098B2-1D95-4407-B82C-181B92A8872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8A008-CD82-43B1-859C-E02A5A382A81}" type="pres">
      <dgm:prSet presAssocID="{626098B2-1D95-4407-B82C-181B92A8872B}" presName="parentRect" presStyleLbl="alignNode1" presStyleIdx="3" presStyleCnt="6"/>
      <dgm:spPr/>
      <dgm:t>
        <a:bodyPr/>
        <a:lstStyle/>
        <a:p>
          <a:endParaRPr lang="ru-RU"/>
        </a:p>
      </dgm:t>
    </dgm:pt>
    <dgm:pt modelId="{EF218610-5D7F-4B1D-B547-B24EDFE2D241}" type="pres">
      <dgm:prSet presAssocID="{626098B2-1D95-4407-B82C-181B92A8872B}" presName="adorn" presStyleLbl="fgAccFollowNode1" presStyleIdx="3" presStyleCnt="6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C9DD9ED-0420-47EA-AF8E-8AF8C37E8ACC}" type="pres">
      <dgm:prSet presAssocID="{9E794C23-1C32-4BF0-A9B4-D6021B75DD0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A603D3B-F095-4C34-A926-1E699B4F5C1C}" type="pres">
      <dgm:prSet presAssocID="{9D17BE73-447A-48C7-B8D1-19728C73F683}" presName="compNode" presStyleCnt="0"/>
      <dgm:spPr/>
    </dgm:pt>
    <dgm:pt modelId="{2D13FE0E-96E7-4A9B-BF69-DBBF028CE5C4}" type="pres">
      <dgm:prSet presAssocID="{9D17BE73-447A-48C7-B8D1-19728C73F683}" presName="childRect" presStyleLbl="bgAcc1" presStyleIdx="4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9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16CD268-DBE4-4FB2-99F5-996F6897314D}" type="pres">
      <dgm:prSet presAssocID="{9D17BE73-447A-48C7-B8D1-19728C73F68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D2850-2E5A-472A-B523-72C768147DE7}" type="pres">
      <dgm:prSet presAssocID="{9D17BE73-447A-48C7-B8D1-19728C73F683}" presName="parentRect" presStyleLbl="alignNode1" presStyleIdx="4" presStyleCnt="6"/>
      <dgm:spPr/>
      <dgm:t>
        <a:bodyPr/>
        <a:lstStyle/>
        <a:p>
          <a:endParaRPr lang="ru-RU"/>
        </a:p>
      </dgm:t>
    </dgm:pt>
    <dgm:pt modelId="{A4E3E47C-8A89-425A-9971-477149B7DEC5}" type="pres">
      <dgm:prSet presAssocID="{9D17BE73-447A-48C7-B8D1-19728C73F683}" presName="adorn" presStyleLbl="fgAccFollowNode1" presStyleIdx="4" presStyleCnt="6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FFBA75-8C48-42E1-84F7-BB4246893C52}" type="pres">
      <dgm:prSet presAssocID="{2735D32E-9BE3-45A7-A259-FAEA59E369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7490A5-60B7-498B-99B6-E1D5F498A8C2}" type="pres">
      <dgm:prSet presAssocID="{2C40ECEF-AD07-49FC-86B2-48E7B6EC91CB}" presName="compNode" presStyleCnt="0"/>
      <dgm:spPr/>
    </dgm:pt>
    <dgm:pt modelId="{EBEF816E-13FA-4E9F-90AB-3484A4D20031}" type="pres">
      <dgm:prSet presAssocID="{2C40ECEF-AD07-49FC-86B2-48E7B6EC91CB}" presName="childRect" presStyleLbl="bgAcc1" presStyleIdx="5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3E5513F-CC58-4364-9657-76D175A5273F}" type="pres">
      <dgm:prSet presAssocID="{2C40ECEF-AD07-49FC-86B2-48E7B6EC91C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1FE99-94C3-4F64-AB42-8EE216F96163}" type="pres">
      <dgm:prSet presAssocID="{2C40ECEF-AD07-49FC-86B2-48E7B6EC91CB}" presName="parentRect" presStyleLbl="alignNode1" presStyleIdx="5" presStyleCnt="6"/>
      <dgm:spPr/>
      <dgm:t>
        <a:bodyPr/>
        <a:lstStyle/>
        <a:p>
          <a:endParaRPr lang="ru-RU"/>
        </a:p>
      </dgm:t>
    </dgm:pt>
    <dgm:pt modelId="{000038F0-45DF-4445-BCAD-E189CDD8D352}" type="pres">
      <dgm:prSet presAssocID="{2C40ECEF-AD07-49FC-86B2-48E7B6EC91CB}" presName="adorn" presStyleLbl="fgAccFollowNode1" presStyleIdx="5" presStyleCnt="6"/>
      <dgm:spPr>
        <a:blipFill rotWithShape="0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2324AA8-C9D4-4957-A087-E14071E3AB1F}" type="presOf" srcId="{86E575C9-41D2-41B5-ACCC-CB07B468FCB2}" destId="{EEDB584F-8078-4DAF-BF63-5D15EFA5F991}" srcOrd="0" destOrd="0" presId="urn:microsoft.com/office/officeart/2005/8/layout/bList2#1"/>
    <dgm:cxn modelId="{1B4782A0-A946-4F1B-9DBD-629CF9C77EF1}" srcId="{66B6FC55-7448-4952-91EC-64E7B0697CDA}" destId="{2C40ECEF-AD07-49FC-86B2-48E7B6EC91CB}" srcOrd="5" destOrd="0" parTransId="{B08DB3CE-8F4C-4495-9C5C-CB9D3031D88D}" sibTransId="{A3983116-EE22-4227-A938-2EAEB6679E01}"/>
    <dgm:cxn modelId="{32F5FA6C-701E-4653-9E6C-BFD75EE69390}" type="presOf" srcId="{E3D2FC01-BC74-4446-A220-AFCF053A34FB}" destId="{FAA8E7DD-B800-4B96-8CCB-177DDD53821C}" srcOrd="0" destOrd="0" presId="urn:microsoft.com/office/officeart/2005/8/layout/bList2#1"/>
    <dgm:cxn modelId="{8F2C3754-4BA9-47E0-9525-6F3527AD25B8}" type="presOf" srcId="{BFF73225-176A-4280-8F37-75FE896661E3}" destId="{89645469-0D08-4F63-B55C-D530B52474E4}" srcOrd="0" destOrd="0" presId="urn:microsoft.com/office/officeart/2005/8/layout/bList2#1"/>
    <dgm:cxn modelId="{87AA81FF-85FB-4DBE-8484-A5F606537881}" type="presOf" srcId="{F5BCF9B8-EC68-483E-B47E-17A33242F952}" destId="{1C05D112-A07B-4508-B720-C2B064C6D8DB}" srcOrd="0" destOrd="0" presId="urn:microsoft.com/office/officeart/2005/8/layout/bList2#1"/>
    <dgm:cxn modelId="{CCBFC5E3-ED50-48D1-BAE2-CCD3D33F030B}" srcId="{66B6FC55-7448-4952-91EC-64E7B0697CDA}" destId="{E3D2FC01-BC74-4446-A220-AFCF053A34FB}" srcOrd="1" destOrd="0" parTransId="{EFB6A041-4F0F-420A-8EDF-55A2A9DA727F}" sibTransId="{BFF73225-176A-4280-8F37-75FE896661E3}"/>
    <dgm:cxn modelId="{D68364AF-923D-4CD1-A8AF-81D9EB3D877F}" srcId="{66B6FC55-7448-4952-91EC-64E7B0697CDA}" destId="{9D17BE73-447A-48C7-B8D1-19728C73F683}" srcOrd="4" destOrd="0" parTransId="{EAE3C0FF-D3A8-49CA-80CF-F5682E2B1CAC}" sibTransId="{2735D32E-9BE3-45A7-A259-FAEA59E3691B}"/>
    <dgm:cxn modelId="{B3865C39-F298-451E-8DD3-995BE8C2EEBF}" type="presOf" srcId="{2C40ECEF-AD07-49FC-86B2-48E7B6EC91CB}" destId="{6091FE99-94C3-4F64-AB42-8EE216F96163}" srcOrd="1" destOrd="0" presId="urn:microsoft.com/office/officeart/2005/8/layout/bList2#1"/>
    <dgm:cxn modelId="{8B190AC4-F730-4BDF-8FFB-ACAC279A5621}" type="presOf" srcId="{86E575C9-41D2-41B5-ACCC-CB07B468FCB2}" destId="{E5BF6094-1CB7-4E2D-AACB-83526E0712FB}" srcOrd="1" destOrd="0" presId="urn:microsoft.com/office/officeart/2005/8/layout/bList2#1"/>
    <dgm:cxn modelId="{B7CABF7A-2BB2-4324-99FC-C4670CF1AF34}" type="presOf" srcId="{2C40ECEF-AD07-49FC-86B2-48E7B6EC91CB}" destId="{83E5513F-CC58-4364-9657-76D175A5273F}" srcOrd="0" destOrd="0" presId="urn:microsoft.com/office/officeart/2005/8/layout/bList2#1"/>
    <dgm:cxn modelId="{8DC0FEA5-26D5-4ECC-9665-BBB380CEFC84}" type="presOf" srcId="{F5BCF9B8-EC68-483E-B47E-17A33242F952}" destId="{34DBB393-9A3A-40E7-8797-218B7FC525A4}" srcOrd="1" destOrd="0" presId="urn:microsoft.com/office/officeart/2005/8/layout/bList2#1"/>
    <dgm:cxn modelId="{BE7C50FD-6BFD-4BA6-84F7-83AA1ABDC299}" type="presOf" srcId="{9E794C23-1C32-4BF0-A9B4-D6021B75DD02}" destId="{DC9DD9ED-0420-47EA-AF8E-8AF8C37E8ACC}" srcOrd="0" destOrd="0" presId="urn:microsoft.com/office/officeart/2005/8/layout/bList2#1"/>
    <dgm:cxn modelId="{BD9906D4-B7C4-4741-AB42-0C16F8E43B05}" type="presOf" srcId="{2735D32E-9BE3-45A7-A259-FAEA59E3691B}" destId="{E1FFBA75-8C48-42E1-84F7-BB4246893C52}" srcOrd="0" destOrd="0" presId="urn:microsoft.com/office/officeart/2005/8/layout/bList2#1"/>
    <dgm:cxn modelId="{904DD648-00CC-4A97-BC83-10F51CEDE34D}" srcId="{66B6FC55-7448-4952-91EC-64E7B0697CDA}" destId="{F5BCF9B8-EC68-483E-B47E-17A33242F952}" srcOrd="0" destOrd="0" parTransId="{B7615741-7AF6-431A-A3EC-76E0AFFB0DE7}" sibTransId="{7B0FA926-1E6E-4FE7-8455-40A8827D554C}"/>
    <dgm:cxn modelId="{DFD60B77-6BF0-4126-90BE-EE67325541F9}" type="presOf" srcId="{66B6FC55-7448-4952-91EC-64E7B0697CDA}" destId="{7F7B1946-B210-459D-A21E-0FFA64F706F9}" srcOrd="0" destOrd="0" presId="urn:microsoft.com/office/officeart/2005/8/layout/bList2#1"/>
    <dgm:cxn modelId="{F1B8AD10-9442-46E3-BE36-61C3B79C882A}" srcId="{66B6FC55-7448-4952-91EC-64E7B0697CDA}" destId="{86E575C9-41D2-41B5-ACCC-CB07B468FCB2}" srcOrd="2" destOrd="0" parTransId="{78492505-17FC-4554-B0C7-0059A7C7E1AF}" sibTransId="{9A68337E-B8BA-4FEA-BAB4-6C01221E4FB9}"/>
    <dgm:cxn modelId="{4DD0C2F7-BA85-436E-A331-9AA17CAEB28D}" type="presOf" srcId="{E3D2FC01-BC74-4446-A220-AFCF053A34FB}" destId="{491BD18A-7219-4CE6-A2B3-E54F3210247C}" srcOrd="1" destOrd="0" presId="urn:microsoft.com/office/officeart/2005/8/layout/bList2#1"/>
    <dgm:cxn modelId="{09DD1B79-311F-4243-9BCA-9A10165BA7D3}" type="presOf" srcId="{626098B2-1D95-4407-B82C-181B92A8872B}" destId="{8D4DABC5-7DDE-49D9-9731-70AA4923F0EA}" srcOrd="0" destOrd="0" presId="urn:microsoft.com/office/officeart/2005/8/layout/bList2#1"/>
    <dgm:cxn modelId="{89191B1F-5CE8-4E56-90F9-39F31AD96D51}" srcId="{66B6FC55-7448-4952-91EC-64E7B0697CDA}" destId="{626098B2-1D95-4407-B82C-181B92A8872B}" srcOrd="3" destOrd="0" parTransId="{B6A434A4-A694-4327-A0E1-A75DD23D5FCC}" sibTransId="{9E794C23-1C32-4BF0-A9B4-D6021B75DD02}"/>
    <dgm:cxn modelId="{59D7105D-DBDC-4218-82F7-20F9AB4FACD1}" type="presOf" srcId="{9A68337E-B8BA-4FEA-BAB4-6C01221E4FB9}" destId="{928FCD69-FC35-4050-BF0E-7C1E8BD5CE70}" srcOrd="0" destOrd="0" presId="urn:microsoft.com/office/officeart/2005/8/layout/bList2#1"/>
    <dgm:cxn modelId="{44756D5E-0C24-40C1-8B5E-55709FB3C59A}" type="presOf" srcId="{626098B2-1D95-4407-B82C-181B92A8872B}" destId="{4BD8A008-CD82-43B1-859C-E02A5A382A81}" srcOrd="1" destOrd="0" presId="urn:microsoft.com/office/officeart/2005/8/layout/bList2#1"/>
    <dgm:cxn modelId="{5E45ADAA-8C4A-4FC0-9699-FA18415CE4C1}" type="presOf" srcId="{9D17BE73-447A-48C7-B8D1-19728C73F683}" destId="{4F9D2850-2E5A-472A-B523-72C768147DE7}" srcOrd="1" destOrd="0" presId="urn:microsoft.com/office/officeart/2005/8/layout/bList2#1"/>
    <dgm:cxn modelId="{D57C1E6C-8E84-4B3E-9D1B-66B20F2FE5C7}" type="presOf" srcId="{7B0FA926-1E6E-4FE7-8455-40A8827D554C}" destId="{F18A18E1-8CCE-4FDB-A032-789AFDDC89D3}" srcOrd="0" destOrd="0" presId="urn:microsoft.com/office/officeart/2005/8/layout/bList2#1"/>
    <dgm:cxn modelId="{C6D67CDC-62E2-49AA-940E-76288C60FBE9}" type="presOf" srcId="{9D17BE73-447A-48C7-B8D1-19728C73F683}" destId="{D16CD268-DBE4-4FB2-99F5-996F6897314D}" srcOrd="0" destOrd="0" presId="urn:microsoft.com/office/officeart/2005/8/layout/bList2#1"/>
    <dgm:cxn modelId="{B00A583F-CE1F-4AB0-85FF-906263BACC9C}" type="presParOf" srcId="{7F7B1946-B210-459D-A21E-0FFA64F706F9}" destId="{A2C59373-E61E-4434-A416-58327F5EB98E}" srcOrd="0" destOrd="0" presId="urn:microsoft.com/office/officeart/2005/8/layout/bList2#1"/>
    <dgm:cxn modelId="{7EC03062-BEB7-4D69-9B2A-FF4F4858908C}" type="presParOf" srcId="{A2C59373-E61E-4434-A416-58327F5EB98E}" destId="{15655252-AA9E-4872-B4AD-6174ABBD34EF}" srcOrd="0" destOrd="0" presId="urn:microsoft.com/office/officeart/2005/8/layout/bList2#1"/>
    <dgm:cxn modelId="{E51CE811-2F68-466D-9931-50AB79594191}" type="presParOf" srcId="{A2C59373-E61E-4434-A416-58327F5EB98E}" destId="{1C05D112-A07B-4508-B720-C2B064C6D8DB}" srcOrd="1" destOrd="0" presId="urn:microsoft.com/office/officeart/2005/8/layout/bList2#1"/>
    <dgm:cxn modelId="{3D922C80-1522-43B9-AC08-784E0DB335C1}" type="presParOf" srcId="{A2C59373-E61E-4434-A416-58327F5EB98E}" destId="{34DBB393-9A3A-40E7-8797-218B7FC525A4}" srcOrd="2" destOrd="0" presId="urn:microsoft.com/office/officeart/2005/8/layout/bList2#1"/>
    <dgm:cxn modelId="{C24A5A61-D9B6-4B85-BFF3-1F68C7F95804}" type="presParOf" srcId="{A2C59373-E61E-4434-A416-58327F5EB98E}" destId="{277209BD-7CB4-4C03-9792-54618E21258B}" srcOrd="3" destOrd="0" presId="urn:microsoft.com/office/officeart/2005/8/layout/bList2#1"/>
    <dgm:cxn modelId="{23C7CBDE-C94C-4E36-910A-16CCBE9BDAC6}" type="presParOf" srcId="{7F7B1946-B210-459D-A21E-0FFA64F706F9}" destId="{F18A18E1-8CCE-4FDB-A032-789AFDDC89D3}" srcOrd="1" destOrd="0" presId="urn:microsoft.com/office/officeart/2005/8/layout/bList2#1"/>
    <dgm:cxn modelId="{8866F363-2DB3-4D26-A85C-051D8366A729}" type="presParOf" srcId="{7F7B1946-B210-459D-A21E-0FFA64F706F9}" destId="{8A42ADB1-9A19-437B-B4CE-294D88E42432}" srcOrd="2" destOrd="0" presId="urn:microsoft.com/office/officeart/2005/8/layout/bList2#1"/>
    <dgm:cxn modelId="{5CF0783A-3E3E-485F-AB89-364B898B8767}" type="presParOf" srcId="{8A42ADB1-9A19-437B-B4CE-294D88E42432}" destId="{E492005F-17A6-40EC-B873-3A84DEF0AF19}" srcOrd="0" destOrd="0" presId="urn:microsoft.com/office/officeart/2005/8/layout/bList2#1"/>
    <dgm:cxn modelId="{0B050AB2-DA7A-4350-856C-7DF258253768}" type="presParOf" srcId="{8A42ADB1-9A19-437B-B4CE-294D88E42432}" destId="{FAA8E7DD-B800-4B96-8CCB-177DDD53821C}" srcOrd="1" destOrd="0" presId="urn:microsoft.com/office/officeart/2005/8/layout/bList2#1"/>
    <dgm:cxn modelId="{40FCE5A9-5759-47BE-8FDF-6EA9A60EB71F}" type="presParOf" srcId="{8A42ADB1-9A19-437B-B4CE-294D88E42432}" destId="{491BD18A-7219-4CE6-A2B3-E54F3210247C}" srcOrd="2" destOrd="0" presId="urn:microsoft.com/office/officeart/2005/8/layout/bList2#1"/>
    <dgm:cxn modelId="{D3911E8E-D64B-4A30-B449-5D0BB8F200B0}" type="presParOf" srcId="{8A42ADB1-9A19-437B-B4CE-294D88E42432}" destId="{18EB044C-311A-44A0-BA22-039DBE78C115}" srcOrd="3" destOrd="0" presId="urn:microsoft.com/office/officeart/2005/8/layout/bList2#1"/>
    <dgm:cxn modelId="{969E55F5-2814-46DD-8D3E-B3E2192F0CDF}" type="presParOf" srcId="{7F7B1946-B210-459D-A21E-0FFA64F706F9}" destId="{89645469-0D08-4F63-B55C-D530B52474E4}" srcOrd="3" destOrd="0" presId="urn:microsoft.com/office/officeart/2005/8/layout/bList2#1"/>
    <dgm:cxn modelId="{5F74342A-887D-4EE4-AB9F-FF3BC0C89E42}" type="presParOf" srcId="{7F7B1946-B210-459D-A21E-0FFA64F706F9}" destId="{BEC8C841-D871-4EB1-81DF-0F031B4E2653}" srcOrd="4" destOrd="0" presId="urn:microsoft.com/office/officeart/2005/8/layout/bList2#1"/>
    <dgm:cxn modelId="{7AAD8F48-E563-4319-A7ED-021AB10BEA7C}" type="presParOf" srcId="{BEC8C841-D871-4EB1-81DF-0F031B4E2653}" destId="{EAF18DC5-7F04-4027-A17E-D3A628F7F312}" srcOrd="0" destOrd="0" presId="urn:microsoft.com/office/officeart/2005/8/layout/bList2#1"/>
    <dgm:cxn modelId="{A5546131-2CF1-4999-8EC0-0DE93AAB21E3}" type="presParOf" srcId="{BEC8C841-D871-4EB1-81DF-0F031B4E2653}" destId="{EEDB584F-8078-4DAF-BF63-5D15EFA5F991}" srcOrd="1" destOrd="0" presId="urn:microsoft.com/office/officeart/2005/8/layout/bList2#1"/>
    <dgm:cxn modelId="{5E8D763E-6AA9-4795-8C5F-CACA8EA1B2F6}" type="presParOf" srcId="{BEC8C841-D871-4EB1-81DF-0F031B4E2653}" destId="{E5BF6094-1CB7-4E2D-AACB-83526E0712FB}" srcOrd="2" destOrd="0" presId="urn:microsoft.com/office/officeart/2005/8/layout/bList2#1"/>
    <dgm:cxn modelId="{0614BC04-3F23-4341-AC24-B53DAF83ED8A}" type="presParOf" srcId="{BEC8C841-D871-4EB1-81DF-0F031B4E2653}" destId="{C6BBB9E3-C25A-4C88-ABB0-A006C3EB691B}" srcOrd="3" destOrd="0" presId="urn:microsoft.com/office/officeart/2005/8/layout/bList2#1"/>
    <dgm:cxn modelId="{D15953E3-4A5C-46E7-B354-EFF6E0BADE97}" type="presParOf" srcId="{7F7B1946-B210-459D-A21E-0FFA64F706F9}" destId="{928FCD69-FC35-4050-BF0E-7C1E8BD5CE70}" srcOrd="5" destOrd="0" presId="urn:microsoft.com/office/officeart/2005/8/layout/bList2#1"/>
    <dgm:cxn modelId="{8C634029-DA5C-4EE1-8244-217D36E860E8}" type="presParOf" srcId="{7F7B1946-B210-459D-A21E-0FFA64F706F9}" destId="{95BAF25F-C8C1-4A31-8391-74EEAF39AB05}" srcOrd="6" destOrd="0" presId="urn:microsoft.com/office/officeart/2005/8/layout/bList2#1"/>
    <dgm:cxn modelId="{8BE31094-3EB2-44A5-B05B-EA97BE184293}" type="presParOf" srcId="{95BAF25F-C8C1-4A31-8391-74EEAF39AB05}" destId="{87DF2D12-3531-4B08-81B3-6D87F8001C79}" srcOrd="0" destOrd="0" presId="urn:microsoft.com/office/officeart/2005/8/layout/bList2#1"/>
    <dgm:cxn modelId="{9DDADF61-21D8-4444-9284-B1B499FEF0D4}" type="presParOf" srcId="{95BAF25F-C8C1-4A31-8391-74EEAF39AB05}" destId="{8D4DABC5-7DDE-49D9-9731-70AA4923F0EA}" srcOrd="1" destOrd="0" presId="urn:microsoft.com/office/officeart/2005/8/layout/bList2#1"/>
    <dgm:cxn modelId="{2CD349E7-A67B-44B3-B4BC-BD8C391927B3}" type="presParOf" srcId="{95BAF25F-C8C1-4A31-8391-74EEAF39AB05}" destId="{4BD8A008-CD82-43B1-859C-E02A5A382A81}" srcOrd="2" destOrd="0" presId="urn:microsoft.com/office/officeart/2005/8/layout/bList2#1"/>
    <dgm:cxn modelId="{205D5810-A36E-4779-9A6B-D0592D379CE6}" type="presParOf" srcId="{95BAF25F-C8C1-4A31-8391-74EEAF39AB05}" destId="{EF218610-5D7F-4B1D-B547-B24EDFE2D241}" srcOrd="3" destOrd="0" presId="urn:microsoft.com/office/officeart/2005/8/layout/bList2#1"/>
    <dgm:cxn modelId="{04C6B030-C8D1-41D0-8D44-FCDB62685F6D}" type="presParOf" srcId="{7F7B1946-B210-459D-A21E-0FFA64F706F9}" destId="{DC9DD9ED-0420-47EA-AF8E-8AF8C37E8ACC}" srcOrd="7" destOrd="0" presId="urn:microsoft.com/office/officeart/2005/8/layout/bList2#1"/>
    <dgm:cxn modelId="{41BA2773-EF0D-42F9-A54F-F92656C7FFC3}" type="presParOf" srcId="{7F7B1946-B210-459D-A21E-0FFA64F706F9}" destId="{9A603D3B-F095-4C34-A926-1E699B4F5C1C}" srcOrd="8" destOrd="0" presId="urn:microsoft.com/office/officeart/2005/8/layout/bList2#1"/>
    <dgm:cxn modelId="{225BD2C6-445D-40B6-84D2-B1ADEF865169}" type="presParOf" srcId="{9A603D3B-F095-4C34-A926-1E699B4F5C1C}" destId="{2D13FE0E-96E7-4A9B-BF69-DBBF028CE5C4}" srcOrd="0" destOrd="0" presId="urn:microsoft.com/office/officeart/2005/8/layout/bList2#1"/>
    <dgm:cxn modelId="{4FFC8341-2A0A-48C1-ACF5-D8EAB0DA5258}" type="presParOf" srcId="{9A603D3B-F095-4C34-A926-1E699B4F5C1C}" destId="{D16CD268-DBE4-4FB2-99F5-996F6897314D}" srcOrd="1" destOrd="0" presId="urn:microsoft.com/office/officeart/2005/8/layout/bList2#1"/>
    <dgm:cxn modelId="{017B3ED2-B61B-471F-8FA4-B667844AE09B}" type="presParOf" srcId="{9A603D3B-F095-4C34-A926-1E699B4F5C1C}" destId="{4F9D2850-2E5A-472A-B523-72C768147DE7}" srcOrd="2" destOrd="0" presId="urn:microsoft.com/office/officeart/2005/8/layout/bList2#1"/>
    <dgm:cxn modelId="{6A873FE8-D4A2-4664-9DEC-F13889BDC56F}" type="presParOf" srcId="{9A603D3B-F095-4C34-A926-1E699B4F5C1C}" destId="{A4E3E47C-8A89-425A-9971-477149B7DEC5}" srcOrd="3" destOrd="0" presId="urn:microsoft.com/office/officeart/2005/8/layout/bList2#1"/>
    <dgm:cxn modelId="{1F459589-66D1-4934-9843-60B387CF1EDA}" type="presParOf" srcId="{7F7B1946-B210-459D-A21E-0FFA64F706F9}" destId="{E1FFBA75-8C48-42E1-84F7-BB4246893C52}" srcOrd="9" destOrd="0" presId="urn:microsoft.com/office/officeart/2005/8/layout/bList2#1"/>
    <dgm:cxn modelId="{F61DE31F-EAE7-4515-A338-B2F95672D66A}" type="presParOf" srcId="{7F7B1946-B210-459D-A21E-0FFA64F706F9}" destId="{C67490A5-60B7-498B-99B6-E1D5F498A8C2}" srcOrd="10" destOrd="0" presId="urn:microsoft.com/office/officeart/2005/8/layout/bList2#1"/>
    <dgm:cxn modelId="{91B4E0CD-F180-480A-91E2-8BB79010BDA0}" type="presParOf" srcId="{C67490A5-60B7-498B-99B6-E1D5F498A8C2}" destId="{EBEF816E-13FA-4E9F-90AB-3484A4D20031}" srcOrd="0" destOrd="0" presId="urn:microsoft.com/office/officeart/2005/8/layout/bList2#1"/>
    <dgm:cxn modelId="{3A3D3AF1-1E17-4D48-97BC-2353DA56401B}" type="presParOf" srcId="{C67490A5-60B7-498B-99B6-E1D5F498A8C2}" destId="{83E5513F-CC58-4364-9657-76D175A5273F}" srcOrd="1" destOrd="0" presId="urn:microsoft.com/office/officeart/2005/8/layout/bList2#1"/>
    <dgm:cxn modelId="{E7160754-8D6F-4301-B93C-7A5D4F55ED66}" type="presParOf" srcId="{C67490A5-60B7-498B-99B6-E1D5F498A8C2}" destId="{6091FE99-94C3-4F64-AB42-8EE216F96163}" srcOrd="2" destOrd="0" presId="urn:microsoft.com/office/officeart/2005/8/layout/bList2#1"/>
    <dgm:cxn modelId="{3CBC5AA9-A8A9-4748-9151-2FECBFC73E0F}" type="presParOf" srcId="{C67490A5-60B7-498B-99B6-E1D5F498A8C2}" destId="{000038F0-45DF-4445-BCAD-E189CDD8D352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85249B-D80B-4D53-A8DE-1D7FC7C22EE7}" type="doc">
      <dgm:prSet loTypeId="urn:microsoft.com/office/officeart/2005/8/layout/pyramid2" loCatId="list" qsTypeId="urn:microsoft.com/office/officeart/2005/8/quickstyle/3d2" qsCatId="3D" csTypeId="urn:microsoft.com/office/officeart/2005/8/colors/accent1_2" csCatId="accent1" phldr="1"/>
      <dgm:spPr/>
    </dgm:pt>
    <dgm:pt modelId="{CABD9876-AD07-4C23-BB99-75F7C853266C}">
      <dgm:prSet phldrT="[Текст]"/>
      <dgm:spPr/>
      <dgm:t>
        <a:bodyPr/>
        <a:lstStyle/>
        <a:p>
          <a:r>
            <a:rPr lang="en-US" dirty="0" err="1" smtClean="0"/>
            <a:t>easyTestMarker</a:t>
          </a:r>
          <a:endParaRPr lang="ru-RU" dirty="0"/>
        </a:p>
      </dgm:t>
    </dgm:pt>
    <dgm:pt modelId="{A38D90E4-BDDE-422E-8A2B-F705541A8B6B}" type="parTrans" cxnId="{74D5D82B-C7E5-471A-8AF0-6FA3FEA1907C}">
      <dgm:prSet/>
      <dgm:spPr/>
      <dgm:t>
        <a:bodyPr/>
        <a:lstStyle/>
        <a:p>
          <a:endParaRPr lang="ru-RU"/>
        </a:p>
      </dgm:t>
    </dgm:pt>
    <dgm:pt modelId="{5EEE5225-58F0-497A-BFC4-EC083A18AFB0}" type="sibTrans" cxnId="{74D5D82B-C7E5-471A-8AF0-6FA3FEA1907C}">
      <dgm:prSet/>
      <dgm:spPr/>
      <dgm:t>
        <a:bodyPr/>
        <a:lstStyle/>
        <a:p>
          <a:endParaRPr lang="ru-RU"/>
        </a:p>
      </dgm:t>
    </dgm:pt>
    <dgm:pt modelId="{78413809-1B5B-43BC-9F3E-FCA9C09D4741}">
      <dgm:prSet phldrT="[Текст]"/>
      <dgm:spPr/>
      <dgm:t>
        <a:bodyPr/>
        <a:lstStyle/>
        <a:p>
          <a:r>
            <a:rPr lang="en-US" dirty="0" err="1" smtClean="0"/>
            <a:t>ClassMarker</a:t>
          </a:r>
          <a:endParaRPr lang="ru-RU" dirty="0"/>
        </a:p>
      </dgm:t>
    </dgm:pt>
    <dgm:pt modelId="{2CA97019-330A-4FAF-B8CE-B5C06B272665}" type="parTrans" cxnId="{8E8CDE4B-F59C-477E-8794-6D11AE9C6138}">
      <dgm:prSet/>
      <dgm:spPr/>
      <dgm:t>
        <a:bodyPr/>
        <a:lstStyle/>
        <a:p>
          <a:endParaRPr lang="ru-RU"/>
        </a:p>
      </dgm:t>
    </dgm:pt>
    <dgm:pt modelId="{2666167E-68FA-4404-A287-67D75145BB46}" type="sibTrans" cxnId="{8E8CDE4B-F59C-477E-8794-6D11AE9C6138}">
      <dgm:prSet/>
      <dgm:spPr/>
      <dgm:t>
        <a:bodyPr/>
        <a:lstStyle/>
        <a:p>
          <a:endParaRPr lang="ru-RU"/>
        </a:p>
      </dgm:t>
    </dgm:pt>
    <dgm:pt modelId="{2E658120-FD80-4F18-A1E6-91475150A788}">
      <dgm:prSet/>
      <dgm:spPr/>
      <dgm:t>
        <a:bodyPr/>
        <a:lstStyle/>
        <a:p>
          <a:r>
            <a:rPr lang="uk-UA" b="0" dirty="0" smtClean="0"/>
            <a:t>На Урок</a:t>
          </a:r>
          <a:endParaRPr lang="ru-RU" b="0" dirty="0"/>
        </a:p>
      </dgm:t>
    </dgm:pt>
    <dgm:pt modelId="{25D4B0B6-624D-4AC6-A5A1-EF237C327796}" type="parTrans" cxnId="{B8FF2012-8F0D-4688-97D5-57EE48450EC3}">
      <dgm:prSet/>
      <dgm:spPr/>
      <dgm:t>
        <a:bodyPr/>
        <a:lstStyle/>
        <a:p>
          <a:endParaRPr lang="ru-RU"/>
        </a:p>
      </dgm:t>
    </dgm:pt>
    <dgm:pt modelId="{8DE47B55-3E0E-45E2-910F-331F9E8C873F}" type="sibTrans" cxnId="{B8FF2012-8F0D-4688-97D5-57EE48450EC3}">
      <dgm:prSet/>
      <dgm:spPr/>
      <dgm:t>
        <a:bodyPr/>
        <a:lstStyle/>
        <a:p>
          <a:endParaRPr lang="ru-RU"/>
        </a:p>
      </dgm:t>
    </dgm:pt>
    <dgm:pt modelId="{B4859F90-CB59-433B-B1B7-14CE2BFCAEB3}">
      <dgm:prSet/>
      <dgm:spPr/>
      <dgm:t>
        <a:bodyPr/>
        <a:lstStyle/>
        <a:p>
          <a:r>
            <a:rPr lang="uk-UA" b="0" dirty="0" err="1" smtClean="0"/>
            <a:t>Plickers</a:t>
          </a:r>
          <a:endParaRPr lang="ru-RU" b="0" dirty="0"/>
        </a:p>
      </dgm:t>
    </dgm:pt>
    <dgm:pt modelId="{728C0402-C788-449E-9090-803E221E5659}" type="parTrans" cxnId="{72C8E9D9-8A7E-4C30-8FA4-E5E1EA81A7B1}">
      <dgm:prSet/>
      <dgm:spPr/>
      <dgm:t>
        <a:bodyPr/>
        <a:lstStyle/>
        <a:p>
          <a:endParaRPr lang="ru-RU"/>
        </a:p>
      </dgm:t>
    </dgm:pt>
    <dgm:pt modelId="{BD6DDE5E-C5A1-49B7-9C58-93BE171AD78E}" type="sibTrans" cxnId="{72C8E9D9-8A7E-4C30-8FA4-E5E1EA81A7B1}">
      <dgm:prSet/>
      <dgm:spPr/>
      <dgm:t>
        <a:bodyPr/>
        <a:lstStyle/>
        <a:p>
          <a:endParaRPr lang="ru-RU"/>
        </a:p>
      </dgm:t>
    </dgm:pt>
    <dgm:pt modelId="{6C752AD6-E267-4E9D-AB33-FAECA2C3A752}">
      <dgm:prSet/>
      <dgm:spPr/>
      <dgm:t>
        <a:bodyPr/>
        <a:lstStyle/>
        <a:p>
          <a:r>
            <a:rPr lang="en-US" dirty="0" smtClean="0"/>
            <a:t>Online Test Pad</a:t>
          </a:r>
          <a:endParaRPr lang="ru-RU" dirty="0"/>
        </a:p>
      </dgm:t>
    </dgm:pt>
    <dgm:pt modelId="{CD1C2470-4978-4710-9548-F35E76E5E60B}" type="parTrans" cxnId="{D03D9C5C-86E0-4E1C-8B0C-7C96489D93B4}">
      <dgm:prSet/>
      <dgm:spPr/>
      <dgm:t>
        <a:bodyPr/>
        <a:lstStyle/>
        <a:p>
          <a:endParaRPr lang="ru-RU"/>
        </a:p>
      </dgm:t>
    </dgm:pt>
    <dgm:pt modelId="{6FCDE9FF-83DF-4BA3-890E-30AE6CE27017}" type="sibTrans" cxnId="{D03D9C5C-86E0-4E1C-8B0C-7C96489D93B4}">
      <dgm:prSet/>
      <dgm:spPr/>
      <dgm:t>
        <a:bodyPr/>
        <a:lstStyle/>
        <a:p>
          <a:endParaRPr lang="ru-RU"/>
        </a:p>
      </dgm:t>
    </dgm:pt>
    <dgm:pt modelId="{3FBE1FF3-94B6-401D-8F3C-EDA37CC67A10}">
      <dgm:prSet/>
      <dgm:spPr/>
      <dgm:t>
        <a:bodyPr/>
        <a:lstStyle/>
        <a:p>
          <a:r>
            <a:rPr lang="uk-UA" dirty="0" err="1" smtClean="0"/>
            <a:t>Тесторіум</a:t>
          </a:r>
          <a:endParaRPr lang="ru-RU" dirty="0"/>
        </a:p>
      </dgm:t>
    </dgm:pt>
    <dgm:pt modelId="{A4106AF7-23BA-48EB-8B30-CDCF1E9CDD2A}" type="parTrans" cxnId="{2AB5E7F7-F401-42FC-A4D7-BCDE0D43D25E}">
      <dgm:prSet/>
      <dgm:spPr/>
      <dgm:t>
        <a:bodyPr/>
        <a:lstStyle/>
        <a:p>
          <a:endParaRPr lang="ru-RU"/>
        </a:p>
      </dgm:t>
    </dgm:pt>
    <dgm:pt modelId="{63BA7616-18BB-4BDA-A247-9D8EBE29DFD3}" type="sibTrans" cxnId="{2AB5E7F7-F401-42FC-A4D7-BCDE0D43D25E}">
      <dgm:prSet/>
      <dgm:spPr/>
      <dgm:t>
        <a:bodyPr/>
        <a:lstStyle/>
        <a:p>
          <a:endParaRPr lang="ru-RU"/>
        </a:p>
      </dgm:t>
    </dgm:pt>
    <dgm:pt modelId="{C100D007-4A7E-4E7A-86E6-DE343FC9A6F2}">
      <dgm:prSet/>
      <dgm:spPr/>
      <dgm:t>
        <a:bodyPr/>
        <a:lstStyle/>
        <a:p>
          <a:r>
            <a:rPr lang="uk-UA" dirty="0" smtClean="0"/>
            <a:t>Майстер-Тест</a:t>
          </a:r>
          <a:endParaRPr lang="ru-RU" dirty="0"/>
        </a:p>
      </dgm:t>
    </dgm:pt>
    <dgm:pt modelId="{775A04A2-4A36-4336-A849-BC7F45F306B9}" type="parTrans" cxnId="{BAC0C798-7B57-437C-A1E9-0216E41AE2F5}">
      <dgm:prSet/>
      <dgm:spPr/>
      <dgm:t>
        <a:bodyPr/>
        <a:lstStyle/>
        <a:p>
          <a:endParaRPr lang="ru-RU"/>
        </a:p>
      </dgm:t>
    </dgm:pt>
    <dgm:pt modelId="{D5FBA6F7-3A39-4C3A-905D-57BBEBDA076E}" type="sibTrans" cxnId="{BAC0C798-7B57-437C-A1E9-0216E41AE2F5}">
      <dgm:prSet/>
      <dgm:spPr/>
      <dgm:t>
        <a:bodyPr/>
        <a:lstStyle/>
        <a:p>
          <a:endParaRPr lang="ru-RU"/>
        </a:p>
      </dgm:t>
    </dgm:pt>
    <dgm:pt modelId="{FA6B0A86-B100-415E-8CEF-0A196C6542E1}">
      <dgm:prSet/>
      <dgm:spPr/>
      <dgm:t>
        <a:bodyPr/>
        <a:lstStyle/>
        <a:p>
          <a:r>
            <a:rPr lang="en-US" dirty="0" err="1" smtClean="0"/>
            <a:t>Classtime</a:t>
          </a:r>
          <a:endParaRPr lang="ru-RU" dirty="0"/>
        </a:p>
      </dgm:t>
    </dgm:pt>
    <dgm:pt modelId="{9884067A-D892-4141-B400-A41A100CEAA0}" type="parTrans" cxnId="{55CC99E6-1A4C-4FE4-B469-A9F482412B5E}">
      <dgm:prSet/>
      <dgm:spPr/>
      <dgm:t>
        <a:bodyPr/>
        <a:lstStyle/>
        <a:p>
          <a:endParaRPr lang="ru-RU"/>
        </a:p>
      </dgm:t>
    </dgm:pt>
    <dgm:pt modelId="{C28AF654-7A9B-4382-964C-B6C1D614EF15}" type="sibTrans" cxnId="{55CC99E6-1A4C-4FE4-B469-A9F482412B5E}">
      <dgm:prSet/>
      <dgm:spPr/>
      <dgm:t>
        <a:bodyPr/>
        <a:lstStyle/>
        <a:p>
          <a:endParaRPr lang="ru-RU"/>
        </a:p>
      </dgm:t>
    </dgm:pt>
    <dgm:pt modelId="{807D868B-8F24-4898-87EC-2AF4B51DC524}">
      <dgm:prSet/>
      <dgm:spPr/>
      <dgm:t>
        <a:bodyPr/>
        <a:lstStyle/>
        <a:p>
          <a:r>
            <a:rPr lang="en-US" b="0" i="0" dirty="0" smtClean="0"/>
            <a:t>Google Forms</a:t>
          </a:r>
          <a:endParaRPr lang="en-US" dirty="0"/>
        </a:p>
      </dgm:t>
    </dgm:pt>
    <dgm:pt modelId="{05FA8C47-70ED-4FA4-AA84-5C5CD8B5DB8A}" type="parTrans" cxnId="{D4F60F4E-B236-4918-AA50-E5CC97D34948}">
      <dgm:prSet/>
      <dgm:spPr/>
      <dgm:t>
        <a:bodyPr/>
        <a:lstStyle/>
        <a:p>
          <a:endParaRPr lang="ru-RU"/>
        </a:p>
      </dgm:t>
    </dgm:pt>
    <dgm:pt modelId="{0A910C31-C470-488E-842F-C6F353BE9937}" type="sibTrans" cxnId="{D4F60F4E-B236-4918-AA50-E5CC97D34948}">
      <dgm:prSet/>
      <dgm:spPr/>
      <dgm:t>
        <a:bodyPr/>
        <a:lstStyle/>
        <a:p>
          <a:endParaRPr lang="ru-RU"/>
        </a:p>
      </dgm:t>
    </dgm:pt>
    <dgm:pt modelId="{2B004953-380D-4371-A226-2A1434B33A50}" type="pres">
      <dgm:prSet presAssocID="{7585249B-D80B-4D53-A8DE-1D7FC7C22EE7}" presName="compositeShape" presStyleCnt="0">
        <dgm:presLayoutVars>
          <dgm:dir/>
          <dgm:resizeHandles/>
        </dgm:presLayoutVars>
      </dgm:prSet>
      <dgm:spPr/>
    </dgm:pt>
    <dgm:pt modelId="{47422C58-4EE7-4240-BDF0-DF6D5165FED7}" type="pres">
      <dgm:prSet presAssocID="{7585249B-D80B-4D53-A8DE-1D7FC7C22EE7}" presName="pyramid" presStyleLbl="node1" presStyleIdx="0" presStyleCnt="1" custLinFactNeighborX="-31944" custLinFactNeighborY="2778"/>
      <dgm:spPr/>
      <dgm:t>
        <a:bodyPr/>
        <a:lstStyle/>
        <a:p>
          <a:endParaRPr lang="ru-RU"/>
        </a:p>
      </dgm:t>
    </dgm:pt>
    <dgm:pt modelId="{8D47BC99-A75F-450C-AECB-03ADD0ACA1C1}" type="pres">
      <dgm:prSet presAssocID="{7585249B-D80B-4D53-A8DE-1D7FC7C22EE7}" presName="theList" presStyleCnt="0"/>
      <dgm:spPr/>
    </dgm:pt>
    <dgm:pt modelId="{09A1A1D6-8DF8-4CC1-BF16-3FD8152B5C50}" type="pres">
      <dgm:prSet presAssocID="{807D868B-8F24-4898-87EC-2AF4B51DC524}" presName="aNode" presStyleLbl="fgAcc1" presStyleIdx="0" presStyleCnt="9" custLinFactY="-8650" custLinFactNeighborX="-74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E4FF3-3A84-4245-BAEA-5CEEE7A86782}" type="pres">
      <dgm:prSet presAssocID="{807D868B-8F24-4898-87EC-2AF4B51DC524}" presName="aSpace" presStyleCnt="0"/>
      <dgm:spPr/>
    </dgm:pt>
    <dgm:pt modelId="{C4B5B0CA-8733-4064-B764-3C5BB4D4B8AA}" type="pres">
      <dgm:prSet presAssocID="{FA6B0A86-B100-415E-8CEF-0A196C6542E1}" presName="aNode" presStyleLbl="fgAcc1" presStyleIdx="1" presStyleCnt="9" custLinFactNeighborX="-89209" custLinFactNeighborY="55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FFBD0D-0FFC-444C-86A1-A9AD7F644EA5}" type="pres">
      <dgm:prSet presAssocID="{FA6B0A86-B100-415E-8CEF-0A196C6542E1}" presName="aSpace" presStyleCnt="0"/>
      <dgm:spPr/>
    </dgm:pt>
    <dgm:pt modelId="{7F571CD9-8670-4AE7-8C18-2B743A1FE9D0}" type="pres">
      <dgm:prSet presAssocID="{C100D007-4A7E-4E7A-86E6-DE343FC9A6F2}" presName="aNode" presStyleLbl="fgAcc1" presStyleIdx="2" presStyleCnt="9" custLinFactY="5050" custLinFactNeighborX="-74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3D5BD7-4C83-42AF-84DA-DC5EC1BE5F3C}" type="pres">
      <dgm:prSet presAssocID="{C100D007-4A7E-4E7A-86E6-DE343FC9A6F2}" presName="aSpace" presStyleCnt="0"/>
      <dgm:spPr/>
    </dgm:pt>
    <dgm:pt modelId="{E851838E-1409-495F-A5B2-414CBB17C9E1}" type="pres">
      <dgm:prSet presAssocID="{3FBE1FF3-94B6-401D-8F3C-EDA37CC67A10}" presName="aNode" presStyleLbl="fgAcc1" presStyleIdx="3" presStyleCnt="9" custLinFactY="15610" custLinFactNeighborX="-7692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D31D9-6B1F-42D3-8BC7-58395BD6E3D8}" type="pres">
      <dgm:prSet presAssocID="{3FBE1FF3-94B6-401D-8F3C-EDA37CC67A10}" presName="aSpace" presStyleCnt="0"/>
      <dgm:spPr/>
    </dgm:pt>
    <dgm:pt modelId="{604DB1D6-2C76-4BA9-AFA8-072B33E93E53}" type="pres">
      <dgm:prSet presAssocID="{6C752AD6-E267-4E9D-AB33-FAECA2C3A752}" presName="aNode" presStyleLbl="fgAcc1" presStyleIdx="4" presStyleCnt="9" custLinFactY="26170" custLinFactNeighborX="-74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C3E72-37EE-467E-89BC-980FD7DB7CDE}" type="pres">
      <dgm:prSet presAssocID="{6C752AD6-E267-4E9D-AB33-FAECA2C3A752}" presName="aSpace" presStyleCnt="0"/>
      <dgm:spPr/>
    </dgm:pt>
    <dgm:pt modelId="{001252E1-F824-4003-B0A3-3C584C56A533}" type="pres">
      <dgm:prSet presAssocID="{B4859F90-CB59-433B-B1B7-14CE2BFCAEB3}" presName="aNode" presStyleLbl="fgAcc1" presStyleIdx="5" presStyleCnt="9" custLinFactY="36730" custLinFactNeighborX="-8183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6CC98-0969-4A4F-A913-2E10CA7A11F0}" type="pres">
      <dgm:prSet presAssocID="{B4859F90-CB59-433B-B1B7-14CE2BFCAEB3}" presName="aSpace" presStyleCnt="0"/>
      <dgm:spPr/>
    </dgm:pt>
    <dgm:pt modelId="{B5C92759-2FA6-4E7D-BFB4-D6CC197BE80E}" type="pres">
      <dgm:prSet presAssocID="{2E658120-FD80-4F18-A1E6-91475150A788}" presName="aNode" presStyleLbl="fgAcc1" presStyleIdx="6" presStyleCnt="9" custLinFactY="64870" custLinFactNeighborX="-74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95496-45A5-46D2-8CD3-0E2B2ACD9F91}" type="pres">
      <dgm:prSet presAssocID="{2E658120-FD80-4F18-A1E6-91475150A788}" presName="aSpace" presStyleCnt="0"/>
      <dgm:spPr/>
    </dgm:pt>
    <dgm:pt modelId="{D06987F4-7504-490D-8C07-8742A6236BF4}" type="pres">
      <dgm:prSet presAssocID="{CABD9876-AD07-4C23-BB99-75F7C853266C}" presName="aNode" presStyleLbl="fgAcc1" presStyleIdx="7" presStyleCnt="9" custLinFactY="75430" custLinFactNeighborX="-7938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3DB34-6742-47E8-8D4A-0C28E1B06E1A}" type="pres">
      <dgm:prSet presAssocID="{CABD9876-AD07-4C23-BB99-75F7C853266C}" presName="aSpace" presStyleCnt="0"/>
      <dgm:spPr/>
    </dgm:pt>
    <dgm:pt modelId="{514EFEA5-500B-453B-825D-F74190C4CC9C}" type="pres">
      <dgm:prSet presAssocID="{78413809-1B5B-43BC-9F3E-FCA9C09D4741}" presName="aNode" presStyleLbl="fgAcc1" presStyleIdx="8" presStyleCnt="9" custLinFactY="85990" custLinFactNeighborX="-74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8898B-062D-4CA7-B2D1-2D88A7F2F2B8}" type="pres">
      <dgm:prSet presAssocID="{78413809-1B5B-43BC-9F3E-FCA9C09D4741}" presName="aSpace" presStyleCnt="0"/>
      <dgm:spPr/>
    </dgm:pt>
  </dgm:ptLst>
  <dgm:cxnLst>
    <dgm:cxn modelId="{74D5D82B-C7E5-471A-8AF0-6FA3FEA1907C}" srcId="{7585249B-D80B-4D53-A8DE-1D7FC7C22EE7}" destId="{CABD9876-AD07-4C23-BB99-75F7C853266C}" srcOrd="7" destOrd="0" parTransId="{A38D90E4-BDDE-422E-8A2B-F705541A8B6B}" sibTransId="{5EEE5225-58F0-497A-BFC4-EC083A18AFB0}"/>
    <dgm:cxn modelId="{BAC0C798-7B57-437C-A1E9-0216E41AE2F5}" srcId="{7585249B-D80B-4D53-A8DE-1D7FC7C22EE7}" destId="{C100D007-4A7E-4E7A-86E6-DE343FC9A6F2}" srcOrd="2" destOrd="0" parTransId="{775A04A2-4A36-4336-A849-BC7F45F306B9}" sibTransId="{D5FBA6F7-3A39-4C3A-905D-57BBEBDA076E}"/>
    <dgm:cxn modelId="{72C8E9D9-8A7E-4C30-8FA4-E5E1EA81A7B1}" srcId="{7585249B-D80B-4D53-A8DE-1D7FC7C22EE7}" destId="{B4859F90-CB59-433B-B1B7-14CE2BFCAEB3}" srcOrd="5" destOrd="0" parTransId="{728C0402-C788-449E-9090-803E221E5659}" sibTransId="{BD6DDE5E-C5A1-49B7-9C58-93BE171AD78E}"/>
    <dgm:cxn modelId="{5361D103-4D65-49EC-B6D0-B19ADFE3C779}" type="presOf" srcId="{807D868B-8F24-4898-87EC-2AF4B51DC524}" destId="{09A1A1D6-8DF8-4CC1-BF16-3FD8152B5C50}" srcOrd="0" destOrd="0" presId="urn:microsoft.com/office/officeart/2005/8/layout/pyramid2"/>
    <dgm:cxn modelId="{FAA90192-56E8-4A46-89CE-2EABF8436C6F}" type="presOf" srcId="{CABD9876-AD07-4C23-BB99-75F7C853266C}" destId="{D06987F4-7504-490D-8C07-8742A6236BF4}" srcOrd="0" destOrd="0" presId="urn:microsoft.com/office/officeart/2005/8/layout/pyramid2"/>
    <dgm:cxn modelId="{3AF64242-1133-44D4-8110-29B31030EB4C}" type="presOf" srcId="{FA6B0A86-B100-415E-8CEF-0A196C6542E1}" destId="{C4B5B0CA-8733-4064-B764-3C5BB4D4B8AA}" srcOrd="0" destOrd="0" presId="urn:microsoft.com/office/officeart/2005/8/layout/pyramid2"/>
    <dgm:cxn modelId="{2AB5E7F7-F401-42FC-A4D7-BCDE0D43D25E}" srcId="{7585249B-D80B-4D53-A8DE-1D7FC7C22EE7}" destId="{3FBE1FF3-94B6-401D-8F3C-EDA37CC67A10}" srcOrd="3" destOrd="0" parTransId="{A4106AF7-23BA-48EB-8B30-CDCF1E9CDD2A}" sibTransId="{63BA7616-18BB-4BDA-A247-9D8EBE29DFD3}"/>
    <dgm:cxn modelId="{C1A476B9-BCCC-4474-B6A5-8E0961668923}" type="presOf" srcId="{7585249B-D80B-4D53-A8DE-1D7FC7C22EE7}" destId="{2B004953-380D-4371-A226-2A1434B33A50}" srcOrd="0" destOrd="0" presId="urn:microsoft.com/office/officeart/2005/8/layout/pyramid2"/>
    <dgm:cxn modelId="{D03D9C5C-86E0-4E1C-8B0C-7C96489D93B4}" srcId="{7585249B-D80B-4D53-A8DE-1D7FC7C22EE7}" destId="{6C752AD6-E267-4E9D-AB33-FAECA2C3A752}" srcOrd="4" destOrd="0" parTransId="{CD1C2470-4978-4710-9548-F35E76E5E60B}" sibTransId="{6FCDE9FF-83DF-4BA3-890E-30AE6CE27017}"/>
    <dgm:cxn modelId="{8E8CDE4B-F59C-477E-8794-6D11AE9C6138}" srcId="{7585249B-D80B-4D53-A8DE-1D7FC7C22EE7}" destId="{78413809-1B5B-43BC-9F3E-FCA9C09D4741}" srcOrd="8" destOrd="0" parTransId="{2CA97019-330A-4FAF-B8CE-B5C06B272665}" sibTransId="{2666167E-68FA-4404-A287-67D75145BB46}"/>
    <dgm:cxn modelId="{38F2AACC-E797-475D-8D5D-2E269F4810D4}" type="presOf" srcId="{C100D007-4A7E-4E7A-86E6-DE343FC9A6F2}" destId="{7F571CD9-8670-4AE7-8C18-2B743A1FE9D0}" srcOrd="0" destOrd="0" presId="urn:microsoft.com/office/officeart/2005/8/layout/pyramid2"/>
    <dgm:cxn modelId="{86D4447B-77E6-41AF-8697-848D7F3BE0DC}" type="presOf" srcId="{B4859F90-CB59-433B-B1B7-14CE2BFCAEB3}" destId="{001252E1-F824-4003-B0A3-3C584C56A533}" srcOrd="0" destOrd="0" presId="urn:microsoft.com/office/officeart/2005/8/layout/pyramid2"/>
    <dgm:cxn modelId="{B8FF2012-8F0D-4688-97D5-57EE48450EC3}" srcId="{7585249B-D80B-4D53-A8DE-1D7FC7C22EE7}" destId="{2E658120-FD80-4F18-A1E6-91475150A788}" srcOrd="6" destOrd="0" parTransId="{25D4B0B6-624D-4AC6-A5A1-EF237C327796}" sibTransId="{8DE47B55-3E0E-45E2-910F-331F9E8C873F}"/>
    <dgm:cxn modelId="{4846CD67-C81A-433F-B602-53DA2927A54D}" type="presOf" srcId="{78413809-1B5B-43BC-9F3E-FCA9C09D4741}" destId="{514EFEA5-500B-453B-825D-F74190C4CC9C}" srcOrd="0" destOrd="0" presId="urn:microsoft.com/office/officeart/2005/8/layout/pyramid2"/>
    <dgm:cxn modelId="{2EE4261C-E5CE-460B-AD0D-0A46F3DD32AA}" type="presOf" srcId="{3FBE1FF3-94B6-401D-8F3C-EDA37CC67A10}" destId="{E851838E-1409-495F-A5B2-414CBB17C9E1}" srcOrd="0" destOrd="0" presId="urn:microsoft.com/office/officeart/2005/8/layout/pyramid2"/>
    <dgm:cxn modelId="{D84B23DD-7947-4021-8BAB-9B1421826734}" type="presOf" srcId="{2E658120-FD80-4F18-A1E6-91475150A788}" destId="{B5C92759-2FA6-4E7D-BFB4-D6CC197BE80E}" srcOrd="0" destOrd="0" presId="urn:microsoft.com/office/officeart/2005/8/layout/pyramid2"/>
    <dgm:cxn modelId="{D4F60F4E-B236-4918-AA50-E5CC97D34948}" srcId="{7585249B-D80B-4D53-A8DE-1D7FC7C22EE7}" destId="{807D868B-8F24-4898-87EC-2AF4B51DC524}" srcOrd="0" destOrd="0" parTransId="{05FA8C47-70ED-4FA4-AA84-5C5CD8B5DB8A}" sibTransId="{0A910C31-C470-488E-842F-C6F353BE9937}"/>
    <dgm:cxn modelId="{96443DF3-71DF-4DCD-A557-E3125BA43BD3}" type="presOf" srcId="{6C752AD6-E267-4E9D-AB33-FAECA2C3A752}" destId="{604DB1D6-2C76-4BA9-AFA8-072B33E93E53}" srcOrd="0" destOrd="0" presId="urn:microsoft.com/office/officeart/2005/8/layout/pyramid2"/>
    <dgm:cxn modelId="{55CC99E6-1A4C-4FE4-B469-A9F482412B5E}" srcId="{7585249B-D80B-4D53-A8DE-1D7FC7C22EE7}" destId="{FA6B0A86-B100-415E-8CEF-0A196C6542E1}" srcOrd="1" destOrd="0" parTransId="{9884067A-D892-4141-B400-A41A100CEAA0}" sibTransId="{C28AF654-7A9B-4382-964C-B6C1D614EF15}"/>
    <dgm:cxn modelId="{BB366D44-49A5-4727-A625-1F4CD3814FAD}" type="presParOf" srcId="{2B004953-380D-4371-A226-2A1434B33A50}" destId="{47422C58-4EE7-4240-BDF0-DF6D5165FED7}" srcOrd="0" destOrd="0" presId="urn:microsoft.com/office/officeart/2005/8/layout/pyramid2"/>
    <dgm:cxn modelId="{7791A0C6-0870-4E73-BB31-937064D05A40}" type="presParOf" srcId="{2B004953-380D-4371-A226-2A1434B33A50}" destId="{8D47BC99-A75F-450C-AECB-03ADD0ACA1C1}" srcOrd="1" destOrd="0" presId="urn:microsoft.com/office/officeart/2005/8/layout/pyramid2"/>
    <dgm:cxn modelId="{7EC9F464-492E-4B6E-9205-50414C423317}" type="presParOf" srcId="{8D47BC99-A75F-450C-AECB-03ADD0ACA1C1}" destId="{09A1A1D6-8DF8-4CC1-BF16-3FD8152B5C50}" srcOrd="0" destOrd="0" presId="urn:microsoft.com/office/officeart/2005/8/layout/pyramid2"/>
    <dgm:cxn modelId="{4BF4D1FF-660F-4408-874B-45EACDB68AC9}" type="presParOf" srcId="{8D47BC99-A75F-450C-AECB-03ADD0ACA1C1}" destId="{2F5E4FF3-3A84-4245-BAEA-5CEEE7A86782}" srcOrd="1" destOrd="0" presId="urn:microsoft.com/office/officeart/2005/8/layout/pyramid2"/>
    <dgm:cxn modelId="{9B07E551-74BF-46CA-B961-8881D2D516FC}" type="presParOf" srcId="{8D47BC99-A75F-450C-AECB-03ADD0ACA1C1}" destId="{C4B5B0CA-8733-4064-B764-3C5BB4D4B8AA}" srcOrd="2" destOrd="0" presId="urn:microsoft.com/office/officeart/2005/8/layout/pyramid2"/>
    <dgm:cxn modelId="{48AE046E-AE40-4924-A467-DD1DAF3CE573}" type="presParOf" srcId="{8D47BC99-A75F-450C-AECB-03ADD0ACA1C1}" destId="{EEFFBD0D-0FFC-444C-86A1-A9AD7F644EA5}" srcOrd="3" destOrd="0" presId="urn:microsoft.com/office/officeart/2005/8/layout/pyramid2"/>
    <dgm:cxn modelId="{D586E938-FAF0-419D-B7DA-EBAC8715C6E3}" type="presParOf" srcId="{8D47BC99-A75F-450C-AECB-03ADD0ACA1C1}" destId="{7F571CD9-8670-4AE7-8C18-2B743A1FE9D0}" srcOrd="4" destOrd="0" presId="urn:microsoft.com/office/officeart/2005/8/layout/pyramid2"/>
    <dgm:cxn modelId="{C91DA098-BF6E-4D16-BBE4-4F48222515E3}" type="presParOf" srcId="{8D47BC99-A75F-450C-AECB-03ADD0ACA1C1}" destId="{643D5BD7-4C83-42AF-84DA-DC5EC1BE5F3C}" srcOrd="5" destOrd="0" presId="urn:microsoft.com/office/officeart/2005/8/layout/pyramid2"/>
    <dgm:cxn modelId="{F28976D7-44B8-49D3-A14D-E576C46D184B}" type="presParOf" srcId="{8D47BC99-A75F-450C-AECB-03ADD0ACA1C1}" destId="{E851838E-1409-495F-A5B2-414CBB17C9E1}" srcOrd="6" destOrd="0" presId="urn:microsoft.com/office/officeart/2005/8/layout/pyramid2"/>
    <dgm:cxn modelId="{A76B485F-2522-4128-A7B8-88B8D7C89EB2}" type="presParOf" srcId="{8D47BC99-A75F-450C-AECB-03ADD0ACA1C1}" destId="{39AD31D9-6B1F-42D3-8BC7-58395BD6E3D8}" srcOrd="7" destOrd="0" presId="urn:microsoft.com/office/officeart/2005/8/layout/pyramid2"/>
    <dgm:cxn modelId="{EAE82955-519C-4EAC-8D0C-01FB02AF6672}" type="presParOf" srcId="{8D47BC99-A75F-450C-AECB-03ADD0ACA1C1}" destId="{604DB1D6-2C76-4BA9-AFA8-072B33E93E53}" srcOrd="8" destOrd="0" presId="urn:microsoft.com/office/officeart/2005/8/layout/pyramid2"/>
    <dgm:cxn modelId="{057B733B-D5DC-46F7-8D3F-8C6A52E16837}" type="presParOf" srcId="{8D47BC99-A75F-450C-AECB-03ADD0ACA1C1}" destId="{1D9C3E72-37EE-467E-89BC-980FD7DB7CDE}" srcOrd="9" destOrd="0" presId="urn:microsoft.com/office/officeart/2005/8/layout/pyramid2"/>
    <dgm:cxn modelId="{3647D7F0-A2DC-400D-A40C-A1DDD212A1E0}" type="presParOf" srcId="{8D47BC99-A75F-450C-AECB-03ADD0ACA1C1}" destId="{001252E1-F824-4003-B0A3-3C584C56A533}" srcOrd="10" destOrd="0" presId="urn:microsoft.com/office/officeart/2005/8/layout/pyramid2"/>
    <dgm:cxn modelId="{CA8516AC-4B8A-4179-A361-F03F56C3AE9E}" type="presParOf" srcId="{8D47BC99-A75F-450C-AECB-03ADD0ACA1C1}" destId="{D776CC98-0969-4A4F-A913-2E10CA7A11F0}" srcOrd="11" destOrd="0" presId="urn:microsoft.com/office/officeart/2005/8/layout/pyramid2"/>
    <dgm:cxn modelId="{312E5E9C-DEAF-4A7A-BBE3-4ABABA6200A8}" type="presParOf" srcId="{8D47BC99-A75F-450C-AECB-03ADD0ACA1C1}" destId="{B5C92759-2FA6-4E7D-BFB4-D6CC197BE80E}" srcOrd="12" destOrd="0" presId="urn:microsoft.com/office/officeart/2005/8/layout/pyramid2"/>
    <dgm:cxn modelId="{71593BB4-DE19-4486-9AE7-A5AE4F9E71A5}" type="presParOf" srcId="{8D47BC99-A75F-450C-AECB-03ADD0ACA1C1}" destId="{6A995496-45A5-46D2-8CD3-0E2B2ACD9F91}" srcOrd="13" destOrd="0" presId="urn:microsoft.com/office/officeart/2005/8/layout/pyramid2"/>
    <dgm:cxn modelId="{36028910-A5AC-44B4-A68E-A792B6C78515}" type="presParOf" srcId="{8D47BC99-A75F-450C-AECB-03ADD0ACA1C1}" destId="{D06987F4-7504-490D-8C07-8742A6236BF4}" srcOrd="14" destOrd="0" presId="urn:microsoft.com/office/officeart/2005/8/layout/pyramid2"/>
    <dgm:cxn modelId="{6975E6D0-47B8-48A7-AE4F-FFEF065AABA9}" type="presParOf" srcId="{8D47BC99-A75F-450C-AECB-03ADD0ACA1C1}" destId="{7AA3DB34-6742-47E8-8D4A-0C28E1B06E1A}" srcOrd="15" destOrd="0" presId="urn:microsoft.com/office/officeart/2005/8/layout/pyramid2"/>
    <dgm:cxn modelId="{05435EA8-BB72-4E5F-ADC6-3B798ACAC670}" type="presParOf" srcId="{8D47BC99-A75F-450C-AECB-03ADD0ACA1C1}" destId="{514EFEA5-500B-453B-825D-F74190C4CC9C}" srcOrd="16" destOrd="0" presId="urn:microsoft.com/office/officeart/2005/8/layout/pyramid2"/>
    <dgm:cxn modelId="{E91CD98F-EFD8-4BB0-A27B-2A0812A6360C}" type="presParOf" srcId="{8D47BC99-A75F-450C-AECB-03ADD0ACA1C1}" destId="{94F8898B-062D-4CA7-B2D1-2D88A7F2F2B8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55252-AA9E-4872-B4AD-6174ABBD34EF}">
      <dsp:nvSpPr>
        <dsp:cNvPr id="0" name=""/>
        <dsp:cNvSpPr/>
      </dsp:nvSpPr>
      <dsp:spPr>
        <a:xfrm>
          <a:off x="1113918" y="3734"/>
          <a:ext cx="1935231" cy="144460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BB393-9A3A-40E7-8797-218B7FC525A4}">
      <dsp:nvSpPr>
        <dsp:cNvPr id="0" name=""/>
        <dsp:cNvSpPr/>
      </dsp:nvSpPr>
      <dsp:spPr>
        <a:xfrm>
          <a:off x="1113918" y="1448344"/>
          <a:ext cx="1935231" cy="621182"/>
        </a:xfrm>
        <a:prstGeom prst="rect">
          <a:avLst/>
        </a:prstGeom>
        <a:solidFill>
          <a:srgbClr val="CCFF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Google</a:t>
          </a:r>
          <a:r>
            <a:rPr lang="en-US" sz="1800" b="1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Meet</a:t>
          </a:r>
          <a:endParaRPr lang="ru-RU" sz="18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3918" y="1448344"/>
        <a:ext cx="1362839" cy="621182"/>
      </dsp:txXfrm>
    </dsp:sp>
    <dsp:sp modelId="{277209BD-7CB4-4C03-9792-54618E21258B}">
      <dsp:nvSpPr>
        <dsp:cNvPr id="0" name=""/>
        <dsp:cNvSpPr/>
      </dsp:nvSpPr>
      <dsp:spPr>
        <a:xfrm>
          <a:off x="2531502" y="1547013"/>
          <a:ext cx="677331" cy="67733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2005F-17A6-40EC-B873-3A84DEF0AF19}">
      <dsp:nvSpPr>
        <dsp:cNvPr id="0" name=""/>
        <dsp:cNvSpPr/>
      </dsp:nvSpPr>
      <dsp:spPr>
        <a:xfrm>
          <a:off x="3376637" y="3734"/>
          <a:ext cx="1935231" cy="144460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BD18A-7219-4CE6-A2B3-E54F3210247C}">
      <dsp:nvSpPr>
        <dsp:cNvPr id="0" name=""/>
        <dsp:cNvSpPr/>
      </dsp:nvSpPr>
      <dsp:spPr>
        <a:xfrm>
          <a:off x="3376637" y="1448344"/>
          <a:ext cx="1935231" cy="621182"/>
        </a:xfrm>
        <a:prstGeom prst="rect">
          <a:avLst/>
        </a:prstGeom>
        <a:solidFill>
          <a:srgbClr val="FFCC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Zoom</a:t>
          </a:r>
          <a:endParaRPr lang="ru-RU" sz="18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6637" y="1448344"/>
        <a:ext cx="1362839" cy="621182"/>
      </dsp:txXfrm>
    </dsp:sp>
    <dsp:sp modelId="{18EB044C-311A-44A0-BA22-039DBE78C115}">
      <dsp:nvSpPr>
        <dsp:cNvPr id="0" name=""/>
        <dsp:cNvSpPr/>
      </dsp:nvSpPr>
      <dsp:spPr>
        <a:xfrm>
          <a:off x="4794221" y="1547013"/>
          <a:ext cx="677331" cy="67733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18DC5-7F04-4027-A17E-D3A628F7F312}">
      <dsp:nvSpPr>
        <dsp:cNvPr id="0" name=""/>
        <dsp:cNvSpPr/>
      </dsp:nvSpPr>
      <dsp:spPr>
        <a:xfrm>
          <a:off x="5639357" y="3734"/>
          <a:ext cx="1935231" cy="144460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F6094-1CB7-4E2D-AACB-83526E0712FB}">
      <dsp:nvSpPr>
        <dsp:cNvPr id="0" name=""/>
        <dsp:cNvSpPr/>
      </dsp:nvSpPr>
      <dsp:spPr>
        <a:xfrm>
          <a:off x="5639357" y="1448344"/>
          <a:ext cx="1935231" cy="621182"/>
        </a:xfrm>
        <a:prstGeom prst="rect">
          <a:avLst/>
        </a:prstGeom>
        <a:solidFill>
          <a:srgbClr val="CCECFF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Skype</a:t>
          </a:r>
          <a:endParaRPr lang="ru-RU" sz="18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9357" y="1448344"/>
        <a:ext cx="1362839" cy="621182"/>
      </dsp:txXfrm>
    </dsp:sp>
    <dsp:sp modelId="{C6BBB9E3-C25A-4C88-ABB0-A006C3EB691B}">
      <dsp:nvSpPr>
        <dsp:cNvPr id="0" name=""/>
        <dsp:cNvSpPr/>
      </dsp:nvSpPr>
      <dsp:spPr>
        <a:xfrm>
          <a:off x="7056941" y="1547013"/>
          <a:ext cx="677331" cy="67733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F2D12-3531-4B08-81B3-6D87F8001C79}">
      <dsp:nvSpPr>
        <dsp:cNvPr id="0" name=""/>
        <dsp:cNvSpPr/>
      </dsp:nvSpPr>
      <dsp:spPr>
        <a:xfrm>
          <a:off x="1113918" y="2559812"/>
          <a:ext cx="1935231" cy="144460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8A008-CD82-43B1-859C-E02A5A382A81}">
      <dsp:nvSpPr>
        <dsp:cNvPr id="0" name=""/>
        <dsp:cNvSpPr/>
      </dsp:nvSpPr>
      <dsp:spPr>
        <a:xfrm>
          <a:off x="1113918" y="4004422"/>
          <a:ext cx="1935231" cy="621182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Google</a:t>
          </a:r>
          <a:r>
            <a:rPr lang="en-US" sz="15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Classroom</a:t>
          </a:r>
          <a:endParaRPr lang="ru-RU" sz="15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3918" y="4004422"/>
        <a:ext cx="1362839" cy="621182"/>
      </dsp:txXfrm>
    </dsp:sp>
    <dsp:sp modelId="{EF218610-5D7F-4B1D-B547-B24EDFE2D241}">
      <dsp:nvSpPr>
        <dsp:cNvPr id="0" name=""/>
        <dsp:cNvSpPr/>
      </dsp:nvSpPr>
      <dsp:spPr>
        <a:xfrm>
          <a:off x="2531502" y="4103091"/>
          <a:ext cx="677331" cy="677331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3FE0E-96E7-4A9B-BF69-DBBF028CE5C4}">
      <dsp:nvSpPr>
        <dsp:cNvPr id="0" name=""/>
        <dsp:cNvSpPr/>
      </dsp:nvSpPr>
      <dsp:spPr>
        <a:xfrm>
          <a:off x="3376637" y="2559812"/>
          <a:ext cx="1935231" cy="144460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D2850-2E5A-472A-B523-72C768147DE7}">
      <dsp:nvSpPr>
        <dsp:cNvPr id="0" name=""/>
        <dsp:cNvSpPr/>
      </dsp:nvSpPr>
      <dsp:spPr>
        <a:xfrm>
          <a:off x="3376637" y="4004422"/>
          <a:ext cx="1935231" cy="621182"/>
        </a:xfrm>
        <a:prstGeom prst="rect">
          <a:avLst/>
        </a:prstGeom>
        <a:solidFill>
          <a:srgbClr val="FFFF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Moodle</a:t>
          </a:r>
          <a:endParaRPr lang="ru-RU" sz="23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6637" y="4004422"/>
        <a:ext cx="1362839" cy="621182"/>
      </dsp:txXfrm>
    </dsp:sp>
    <dsp:sp modelId="{A4E3E47C-8A89-425A-9971-477149B7DEC5}">
      <dsp:nvSpPr>
        <dsp:cNvPr id="0" name=""/>
        <dsp:cNvSpPr/>
      </dsp:nvSpPr>
      <dsp:spPr>
        <a:xfrm>
          <a:off x="4794221" y="4103091"/>
          <a:ext cx="677331" cy="677331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F816E-13FA-4E9F-90AB-3484A4D20031}">
      <dsp:nvSpPr>
        <dsp:cNvPr id="0" name=""/>
        <dsp:cNvSpPr/>
      </dsp:nvSpPr>
      <dsp:spPr>
        <a:xfrm>
          <a:off x="5639357" y="2559812"/>
          <a:ext cx="1935231" cy="144460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1FE99-94C3-4F64-AB42-8EE216F96163}">
      <dsp:nvSpPr>
        <dsp:cNvPr id="0" name=""/>
        <dsp:cNvSpPr/>
      </dsp:nvSpPr>
      <dsp:spPr>
        <a:xfrm>
          <a:off x="5639357" y="4004422"/>
          <a:ext cx="1935231" cy="621182"/>
        </a:xfrm>
        <a:prstGeom prst="rect">
          <a:avLst/>
        </a:prstGeom>
        <a:solidFill>
          <a:srgbClr val="FFCCCC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Office</a:t>
          </a:r>
          <a:r>
            <a:rPr lang="en-US" sz="23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365</a:t>
          </a:r>
          <a:endParaRPr lang="ru-RU" sz="23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9357" y="4004422"/>
        <a:ext cx="1362839" cy="621182"/>
      </dsp:txXfrm>
    </dsp:sp>
    <dsp:sp modelId="{000038F0-45DF-4445-BCAD-E189CDD8D352}">
      <dsp:nvSpPr>
        <dsp:cNvPr id="0" name=""/>
        <dsp:cNvSpPr/>
      </dsp:nvSpPr>
      <dsp:spPr>
        <a:xfrm>
          <a:off x="7056941" y="4103091"/>
          <a:ext cx="677331" cy="677331"/>
        </a:xfrm>
        <a:prstGeom prst="ellipse">
          <a:avLst/>
        </a:prstGeom>
        <a:blipFill rotWithShape="0">
          <a:blip xmlns:r="http://schemas.openxmlformats.org/officeDocument/2006/relationships" r:embed="rId12"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22C58-4EE7-4240-BDF0-DF6D5165FED7}">
      <dsp:nvSpPr>
        <dsp:cNvPr id="0" name=""/>
        <dsp:cNvSpPr/>
      </dsp:nvSpPr>
      <dsp:spPr>
        <a:xfrm>
          <a:off x="0" y="0"/>
          <a:ext cx="5044653" cy="5331184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A1A1D6-8DF8-4CC1-BF16-3FD8152B5C50}">
      <dsp:nvSpPr>
        <dsp:cNvPr id="0" name=""/>
        <dsp:cNvSpPr/>
      </dsp:nvSpPr>
      <dsp:spPr>
        <a:xfrm>
          <a:off x="2497799" y="444265"/>
          <a:ext cx="3279024" cy="421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/>
            <a:t>Google Forms</a:t>
          </a:r>
          <a:endParaRPr lang="en-US" sz="1700" kern="1200" dirty="0"/>
        </a:p>
      </dsp:txBody>
      <dsp:txXfrm>
        <a:off x="2518360" y="464826"/>
        <a:ext cx="3237902" cy="380062"/>
      </dsp:txXfrm>
    </dsp:sp>
    <dsp:sp modelId="{C4B5B0CA-8733-4064-B764-3C5BB4D4B8AA}">
      <dsp:nvSpPr>
        <dsp:cNvPr id="0" name=""/>
        <dsp:cNvSpPr/>
      </dsp:nvSpPr>
      <dsp:spPr>
        <a:xfrm>
          <a:off x="0" y="1036619"/>
          <a:ext cx="3279024" cy="421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Classtime</a:t>
          </a:r>
          <a:endParaRPr lang="ru-RU" sz="1700" kern="1200" dirty="0"/>
        </a:p>
      </dsp:txBody>
      <dsp:txXfrm>
        <a:off x="20561" y="1057180"/>
        <a:ext cx="3237902" cy="380062"/>
      </dsp:txXfrm>
    </dsp:sp>
    <dsp:sp modelId="{7F571CD9-8670-4AE7-8C18-2B743A1FE9D0}">
      <dsp:nvSpPr>
        <dsp:cNvPr id="0" name=""/>
        <dsp:cNvSpPr/>
      </dsp:nvSpPr>
      <dsp:spPr>
        <a:xfrm>
          <a:off x="2497799" y="1554928"/>
          <a:ext cx="3279024" cy="421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Майстер-Тест</a:t>
          </a:r>
          <a:endParaRPr lang="ru-RU" sz="1700" kern="1200" dirty="0"/>
        </a:p>
      </dsp:txBody>
      <dsp:txXfrm>
        <a:off x="2518360" y="1575489"/>
        <a:ext cx="3237902" cy="380062"/>
      </dsp:txXfrm>
    </dsp:sp>
    <dsp:sp modelId="{E851838E-1409-495F-A5B2-414CBB17C9E1}">
      <dsp:nvSpPr>
        <dsp:cNvPr id="0" name=""/>
        <dsp:cNvSpPr/>
      </dsp:nvSpPr>
      <dsp:spPr>
        <a:xfrm>
          <a:off x="2" y="2073238"/>
          <a:ext cx="3279024" cy="421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err="1" smtClean="0"/>
            <a:t>Тесторіум</a:t>
          </a:r>
          <a:endParaRPr lang="ru-RU" sz="1700" kern="1200" dirty="0"/>
        </a:p>
      </dsp:txBody>
      <dsp:txXfrm>
        <a:off x="20563" y="2093799"/>
        <a:ext cx="3237902" cy="380062"/>
      </dsp:txXfrm>
    </dsp:sp>
    <dsp:sp modelId="{604DB1D6-2C76-4BA9-AFA8-072B33E93E53}">
      <dsp:nvSpPr>
        <dsp:cNvPr id="0" name=""/>
        <dsp:cNvSpPr/>
      </dsp:nvSpPr>
      <dsp:spPr>
        <a:xfrm>
          <a:off x="2497799" y="2591547"/>
          <a:ext cx="3279024" cy="421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Online Test Pad</a:t>
          </a:r>
          <a:endParaRPr lang="ru-RU" sz="1700" kern="1200" dirty="0"/>
        </a:p>
      </dsp:txBody>
      <dsp:txXfrm>
        <a:off x="2518360" y="2612108"/>
        <a:ext cx="3237902" cy="380062"/>
      </dsp:txXfrm>
    </dsp:sp>
    <dsp:sp modelId="{001252E1-F824-4003-B0A3-3C584C56A533}">
      <dsp:nvSpPr>
        <dsp:cNvPr id="0" name=""/>
        <dsp:cNvSpPr/>
      </dsp:nvSpPr>
      <dsp:spPr>
        <a:xfrm>
          <a:off x="0" y="3109857"/>
          <a:ext cx="3279024" cy="421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0" kern="1200" dirty="0" err="1" smtClean="0"/>
            <a:t>Plickers</a:t>
          </a:r>
          <a:endParaRPr lang="ru-RU" sz="1700" b="0" kern="1200" dirty="0"/>
        </a:p>
      </dsp:txBody>
      <dsp:txXfrm>
        <a:off x="20561" y="3130418"/>
        <a:ext cx="3237902" cy="380062"/>
      </dsp:txXfrm>
    </dsp:sp>
    <dsp:sp modelId="{B5C92759-2FA6-4E7D-BFB4-D6CC197BE80E}">
      <dsp:nvSpPr>
        <dsp:cNvPr id="0" name=""/>
        <dsp:cNvSpPr/>
      </dsp:nvSpPr>
      <dsp:spPr>
        <a:xfrm>
          <a:off x="2497799" y="3702210"/>
          <a:ext cx="3279024" cy="421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0" kern="1200" dirty="0" smtClean="0"/>
            <a:t>На Урок</a:t>
          </a:r>
          <a:endParaRPr lang="ru-RU" sz="1700" b="0" kern="1200" dirty="0"/>
        </a:p>
      </dsp:txBody>
      <dsp:txXfrm>
        <a:off x="2518360" y="3722771"/>
        <a:ext cx="3237902" cy="380062"/>
      </dsp:txXfrm>
    </dsp:sp>
    <dsp:sp modelId="{D06987F4-7504-490D-8C07-8742A6236BF4}">
      <dsp:nvSpPr>
        <dsp:cNvPr id="0" name=""/>
        <dsp:cNvSpPr/>
      </dsp:nvSpPr>
      <dsp:spPr>
        <a:xfrm>
          <a:off x="0" y="4220520"/>
          <a:ext cx="3279024" cy="421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easyTestMarker</a:t>
          </a:r>
          <a:endParaRPr lang="ru-RU" sz="1700" kern="1200" dirty="0"/>
        </a:p>
      </dsp:txBody>
      <dsp:txXfrm>
        <a:off x="20561" y="4241081"/>
        <a:ext cx="3237902" cy="380062"/>
      </dsp:txXfrm>
    </dsp:sp>
    <dsp:sp modelId="{514EFEA5-500B-453B-825D-F74190C4CC9C}">
      <dsp:nvSpPr>
        <dsp:cNvPr id="0" name=""/>
        <dsp:cNvSpPr/>
      </dsp:nvSpPr>
      <dsp:spPr>
        <a:xfrm>
          <a:off x="2497799" y="4738829"/>
          <a:ext cx="3279024" cy="421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ClassMarker</a:t>
          </a:r>
          <a:endParaRPr lang="ru-RU" sz="1700" kern="1200" dirty="0"/>
        </a:p>
      </dsp:txBody>
      <dsp:txXfrm>
        <a:off x="2518360" y="4759390"/>
        <a:ext cx="3237902" cy="380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defTabSz="72456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defTabSz="72456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151AB069-EB33-4CCE-83D6-9FBA6297D64E}" type="datetimeFigureOut">
              <a:rPr lang="zh-CN" altLang="en-US"/>
              <a:pPr>
                <a:defRPr/>
              </a:pPr>
              <a:t>2025/3/13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1252538"/>
            <a:ext cx="48815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defTabSz="72456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  <a:ea typeface="宋体" charset="-122"/>
              </a:defRPr>
            </a:lvl1pPr>
          </a:lstStyle>
          <a:p>
            <a:fld id="{7723AF76-9B06-420D-9ABC-C9B7F11ED18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748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5709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6746" algn="l" defTabSz="955709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5709" algn="l" defTabSz="955709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671" algn="l" defTabSz="955709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3634" algn="l" defTabSz="955709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4653" algn="l" defTabSz="9578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3585" algn="l" defTabSz="9578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2516" algn="l" defTabSz="9578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1446" algn="l" defTabSz="9578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29A4-F1A6-4836-8B78-20687DD58C86}" type="slidenum">
              <a:rPr lang="zh-CN" altLang="en-US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DEE1B-3E7F-455A-90C0-29C4AB80E2A6}" type="slidenum">
              <a:rPr lang="zh-CN" altLang="en-US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3300" y="1252538"/>
            <a:ext cx="488156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3AF76-9B06-420D-9ABC-C9B7F11ED18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758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85001" indent="-301923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207694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90771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173849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656926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3140004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623081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4106159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fld id="{3141282F-4E0F-408D-9891-D46C9C70661D}" type="slidenum">
              <a:rPr lang="zh-CN" altLang="en-US" sz="1300">
                <a:latin typeface="Calibri" pitchFamily="34" charset="0"/>
                <a:ea typeface="宋体" charset="-122"/>
              </a:rPr>
              <a:pPr/>
              <a:t>26</a:t>
            </a:fld>
            <a:endParaRPr lang="zh-CN" altLang="en-US" sz="1300">
              <a:latin typeface="Calibri" pitchFamily="34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85001" indent="-301923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207694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90771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173849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656926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3140004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623081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4106159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fld id="{3141282F-4E0F-408D-9891-D46C9C70661D}" type="slidenum">
              <a:rPr lang="zh-CN" altLang="en-US" sz="1300">
                <a:latin typeface="Calibri" pitchFamily="34" charset="0"/>
                <a:ea typeface="宋体" charset="-122"/>
              </a:rPr>
              <a:pPr/>
              <a:t>27</a:t>
            </a:fld>
            <a:endParaRPr lang="zh-CN" altLang="en-US" sz="1300">
              <a:latin typeface="Calibri" pitchFamily="34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C8CD3-CF7D-4219-A9EC-451AD267BD67}" type="slidenum">
              <a:rPr lang="zh-CN" altLang="en-US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C8CD3-CF7D-4219-A9EC-451AD267BD67}" type="slidenum">
              <a:rPr lang="zh-CN" altLang="en-US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85001" indent="-301923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207694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90771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173849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656926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3140004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623081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4106159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fld id="{3141282F-4E0F-408D-9891-D46C9C70661D}" type="slidenum">
              <a:rPr lang="zh-CN" altLang="en-US" sz="1300">
                <a:latin typeface="Calibri" pitchFamily="34" charset="0"/>
                <a:ea typeface="宋体" charset="-122"/>
              </a:rPr>
              <a:pPr/>
              <a:t>7</a:t>
            </a:fld>
            <a:endParaRPr lang="zh-CN" altLang="en-US" sz="1300">
              <a:latin typeface="Calibri" pitchFamily="34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D81-B608-4AEC-90AA-67711FDA4949}" type="slidenum">
              <a:rPr lang="zh-CN" altLang="en-US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ECE9E-CC89-4F04-932A-19AEB25C3474}" type="slidenum">
              <a:rPr lang="zh-CN" altLang="en-US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62372-C147-490B-B7D1-CFE7A7C91CBE}" type="slidenum">
              <a:rPr lang="zh-CN" altLang="en-US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878EF-E30D-4857-8E0E-FEE5A61B767A}" type="slidenum">
              <a:rPr lang="zh-CN" altLang="en-US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85001" indent="-301923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207694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90771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173849" indent="-241539"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656926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3140004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623081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4106159" indent="-241539" defTabSz="7229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fld id="{B095C198-4F0B-4A39-8437-31B6729F1667}" type="slidenum">
              <a:rPr lang="zh-CN" altLang="en-US" sz="1300">
                <a:latin typeface="Calibri" pitchFamily="34" charset="0"/>
                <a:ea typeface="宋体" charset="-122"/>
              </a:rPr>
              <a:pPr/>
              <a:t>16</a:t>
            </a:fld>
            <a:endParaRPr lang="zh-CN" altLang="en-US" sz="1300">
              <a:latin typeface="Calibri" pitchFamily="34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52538"/>
            <a:ext cx="48815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更多模板下载地址：</a:t>
            </a:r>
            <a:r>
              <a:rPr lang="en-US" altLang="zh-CN" dirty="0" smtClean="0"/>
              <a:t>http://WWW.HOMEPPT.COM</a:t>
            </a:r>
            <a:r>
              <a:rPr lang="zh-CN" altLang="en-US" dirty="0" smtClean="0"/>
              <a:t>（复制链接到浏览器打开）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85B1-A9F9-4147-9D66-90D95E36BB57}" type="slidenum">
              <a:rPr lang="zh-CN" altLang="en-US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8963" indent="0" algn="ctr">
              <a:buNone/>
              <a:defRPr sz="2100"/>
            </a:lvl2pPr>
            <a:lvl3pPr marL="957925" indent="0" algn="ctr">
              <a:buNone/>
              <a:defRPr sz="1900"/>
            </a:lvl3pPr>
            <a:lvl4pPr marL="1436888" indent="0" algn="ctr">
              <a:buNone/>
              <a:defRPr sz="1700"/>
            </a:lvl4pPr>
            <a:lvl5pPr marL="1915851" indent="0" algn="ctr">
              <a:buNone/>
              <a:defRPr sz="1700"/>
            </a:lvl5pPr>
            <a:lvl6pPr marL="2394814" indent="0" algn="ctr">
              <a:buNone/>
              <a:defRPr sz="1700"/>
            </a:lvl6pPr>
            <a:lvl7pPr marL="2873776" indent="0" algn="ctr">
              <a:buNone/>
              <a:defRPr sz="1700"/>
            </a:lvl7pPr>
            <a:lvl8pPr marL="3352739" indent="0" algn="ctr">
              <a:buNone/>
              <a:defRPr sz="1700"/>
            </a:lvl8pPr>
            <a:lvl9pPr marL="3831702" indent="0" algn="ctr">
              <a:buNone/>
              <a:defRPr sz="17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82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52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7"/>
            <a:ext cx="2135981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7"/>
            <a:ext cx="6284119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8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60982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8"/>
          <p:cNvSpPr txBox="1">
            <a:spLocks noChangeArrowheads="1"/>
          </p:cNvSpPr>
          <p:nvPr userDrawn="1"/>
        </p:nvSpPr>
        <p:spPr bwMode="auto">
          <a:xfrm>
            <a:off x="620845" y="425453"/>
            <a:ext cx="3725069" cy="45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100" dirty="0"/>
              <a:t>ADD YOUR TITLE HERE</a:t>
            </a:r>
            <a:endParaRPr lang="id-ID" altLang="zh-CN" sz="2100" dirty="0"/>
          </a:p>
        </p:txBody>
      </p:sp>
      <p:sp>
        <p:nvSpPr>
          <p:cNvPr id="3" name="文本框 49"/>
          <p:cNvSpPr txBox="1">
            <a:spLocks noChangeArrowheads="1"/>
          </p:cNvSpPr>
          <p:nvPr userDrawn="1"/>
        </p:nvSpPr>
        <p:spPr bwMode="auto">
          <a:xfrm>
            <a:off x="643202" y="905935"/>
            <a:ext cx="5628879" cy="28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>
              <a:defRPr/>
            </a:pPr>
            <a:r>
              <a:rPr lang="id-ID" altLang="zh-CN" sz="1000"/>
              <a:t>Biscuit oat cake carrot cake muffin jelly beans chocolate chocolate sugar plum</a:t>
            </a:r>
            <a:endParaRPr lang="zh-CN" altLang="en-US" sz="1000"/>
          </a:p>
        </p:txBody>
      </p:sp>
      <p:sp>
        <p:nvSpPr>
          <p:cNvPr id="4" name="矩形 3"/>
          <p:cNvSpPr/>
          <p:nvPr userDrawn="1"/>
        </p:nvSpPr>
        <p:spPr>
          <a:xfrm>
            <a:off x="0" y="552453"/>
            <a:ext cx="455745" cy="5693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>
              <a:defRPr/>
            </a:pPr>
            <a:endParaRPr lang="zh-CN" altLang="en-US" sz="1400"/>
          </a:p>
        </p:txBody>
      </p:sp>
      <p:sp>
        <p:nvSpPr>
          <p:cNvPr id="5" name="矩形 4"/>
          <p:cNvSpPr/>
          <p:nvPr userDrawn="1"/>
        </p:nvSpPr>
        <p:spPr>
          <a:xfrm>
            <a:off x="491861" y="552453"/>
            <a:ext cx="92869" cy="5693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>
              <a:defRPr/>
            </a:pPr>
            <a:endParaRPr lang="zh-CN" altLang="en-US" sz="1400"/>
          </a:p>
        </p:txBody>
      </p:sp>
    </p:spTree>
    <p:extLst>
      <p:ext uri="{BB962C8B-B14F-4D97-AF65-F5344CB8AC3E}">
        <p14:creationId xmlns:p14="http://schemas.microsoft.com/office/powerpoint/2010/main" val="2891606364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53807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08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2"/>
            <a:ext cx="8543925" cy="2852737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6"/>
            <a:ext cx="8543925" cy="1500187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 marL="4789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79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368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1585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948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737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527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3170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2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6"/>
            <a:ext cx="421005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6"/>
            <a:ext cx="421005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87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4"/>
            <a:ext cx="4190702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63" indent="0">
              <a:buNone/>
              <a:defRPr sz="2100" b="1"/>
            </a:lvl2pPr>
            <a:lvl3pPr marL="957925" indent="0">
              <a:buNone/>
              <a:defRPr sz="1900" b="1"/>
            </a:lvl3pPr>
            <a:lvl4pPr marL="1436888" indent="0">
              <a:buNone/>
              <a:defRPr sz="1700" b="1"/>
            </a:lvl4pPr>
            <a:lvl5pPr marL="1915851" indent="0">
              <a:buNone/>
              <a:defRPr sz="1700" b="1"/>
            </a:lvl5pPr>
            <a:lvl6pPr marL="2394814" indent="0">
              <a:buNone/>
              <a:defRPr sz="1700" b="1"/>
            </a:lvl6pPr>
            <a:lvl7pPr marL="2873776" indent="0">
              <a:buNone/>
              <a:defRPr sz="1700" b="1"/>
            </a:lvl7pPr>
            <a:lvl8pPr marL="3352739" indent="0">
              <a:buNone/>
              <a:defRPr sz="1700" b="1"/>
            </a:lvl8pPr>
            <a:lvl9pPr marL="3831702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6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5" y="1681164"/>
            <a:ext cx="421134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63" indent="0">
              <a:buNone/>
              <a:defRPr sz="2100" b="1"/>
            </a:lvl2pPr>
            <a:lvl3pPr marL="957925" indent="0">
              <a:buNone/>
              <a:defRPr sz="1900" b="1"/>
            </a:lvl3pPr>
            <a:lvl4pPr marL="1436888" indent="0">
              <a:buNone/>
              <a:defRPr sz="1700" b="1"/>
            </a:lvl4pPr>
            <a:lvl5pPr marL="1915851" indent="0">
              <a:buNone/>
              <a:defRPr sz="1700" b="1"/>
            </a:lvl5pPr>
            <a:lvl6pPr marL="2394814" indent="0">
              <a:buNone/>
              <a:defRPr sz="1700" b="1"/>
            </a:lvl6pPr>
            <a:lvl7pPr marL="2873776" indent="0">
              <a:buNone/>
              <a:defRPr sz="1700" b="1"/>
            </a:lvl7pPr>
            <a:lvl8pPr marL="3352739" indent="0">
              <a:buNone/>
              <a:defRPr sz="1700" b="1"/>
            </a:lvl8pPr>
            <a:lvl9pPr marL="3831702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5" y="2505076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43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2" y="987429"/>
            <a:ext cx="5014913" cy="487362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2"/>
            <a:ext cx="3194944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78963" indent="0">
              <a:buNone/>
              <a:defRPr sz="1500"/>
            </a:lvl2pPr>
            <a:lvl3pPr marL="957925" indent="0">
              <a:buNone/>
              <a:defRPr sz="1300"/>
            </a:lvl3pPr>
            <a:lvl4pPr marL="1436888" indent="0">
              <a:buNone/>
              <a:defRPr sz="1000"/>
            </a:lvl4pPr>
            <a:lvl5pPr marL="1915851" indent="0">
              <a:buNone/>
              <a:defRPr sz="1000"/>
            </a:lvl5pPr>
            <a:lvl6pPr marL="2394814" indent="0">
              <a:buNone/>
              <a:defRPr sz="1000"/>
            </a:lvl6pPr>
            <a:lvl7pPr marL="2873776" indent="0">
              <a:buNone/>
              <a:defRPr sz="1000"/>
            </a:lvl7pPr>
            <a:lvl8pPr marL="3352739" indent="0">
              <a:buNone/>
              <a:defRPr sz="1000"/>
            </a:lvl8pPr>
            <a:lvl9pPr marL="3831702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1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2" y="987429"/>
            <a:ext cx="5014913" cy="4873625"/>
          </a:xfrm>
        </p:spPr>
        <p:txBody>
          <a:bodyPr anchor="t"/>
          <a:lstStyle>
            <a:lvl1pPr marL="0" indent="0">
              <a:buNone/>
              <a:defRPr sz="3400"/>
            </a:lvl1pPr>
            <a:lvl2pPr marL="478963" indent="0">
              <a:buNone/>
              <a:defRPr sz="2900"/>
            </a:lvl2pPr>
            <a:lvl3pPr marL="957925" indent="0">
              <a:buNone/>
              <a:defRPr sz="2500"/>
            </a:lvl3pPr>
            <a:lvl4pPr marL="1436888" indent="0">
              <a:buNone/>
              <a:defRPr sz="2100"/>
            </a:lvl4pPr>
            <a:lvl5pPr marL="1915851" indent="0">
              <a:buNone/>
              <a:defRPr sz="2100"/>
            </a:lvl5pPr>
            <a:lvl6pPr marL="2394814" indent="0">
              <a:buNone/>
              <a:defRPr sz="2100"/>
            </a:lvl6pPr>
            <a:lvl7pPr marL="2873776" indent="0">
              <a:buNone/>
              <a:defRPr sz="2100"/>
            </a:lvl7pPr>
            <a:lvl8pPr marL="3352739" indent="0">
              <a:buNone/>
              <a:defRPr sz="2100"/>
            </a:lvl8pPr>
            <a:lvl9pPr marL="3831702" indent="0">
              <a:buNone/>
              <a:defRPr sz="21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2"/>
            <a:ext cx="3194944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78963" indent="0">
              <a:buNone/>
              <a:defRPr sz="1500"/>
            </a:lvl2pPr>
            <a:lvl3pPr marL="957925" indent="0">
              <a:buNone/>
              <a:defRPr sz="1300"/>
            </a:lvl3pPr>
            <a:lvl4pPr marL="1436888" indent="0">
              <a:buNone/>
              <a:defRPr sz="1000"/>
            </a:lvl4pPr>
            <a:lvl5pPr marL="1915851" indent="0">
              <a:buNone/>
              <a:defRPr sz="1000"/>
            </a:lvl5pPr>
            <a:lvl6pPr marL="2394814" indent="0">
              <a:buNone/>
              <a:defRPr sz="1000"/>
            </a:lvl6pPr>
            <a:lvl7pPr marL="2873776" indent="0">
              <a:buNone/>
              <a:defRPr sz="1000"/>
            </a:lvl7pPr>
            <a:lvl8pPr marL="3352739" indent="0">
              <a:buNone/>
              <a:defRPr sz="1000"/>
            </a:lvl8pPr>
            <a:lvl9pPr marL="3831702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43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0" y="365127"/>
            <a:ext cx="8543925" cy="1325563"/>
          </a:xfrm>
          <a:prstGeom prst="rect">
            <a:avLst/>
          </a:prstGeom>
        </p:spPr>
        <p:txBody>
          <a:bodyPr vert="horz" lIns="127723" tIns="63862" rIns="127723" bIns="63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0" y="1825626"/>
            <a:ext cx="8543925" cy="4351339"/>
          </a:xfrm>
          <a:prstGeom prst="rect">
            <a:avLst/>
          </a:prstGeom>
        </p:spPr>
        <p:txBody>
          <a:bodyPr vert="horz" lIns="127723" tIns="63862" rIns="127723" bIns="6386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127723" tIns="63862" rIns="127723" bIns="6386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AF8041C-F13A-4239-BF91-CB6BAF0ABAFA}" type="datetimeFigureOut">
              <a:rPr lang="zh-CN" altLang="en-US" smtClean="0"/>
              <a:pPr>
                <a:defRPr/>
              </a:pPr>
              <a:t>2025/3/13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5" y="6356353"/>
            <a:ext cx="3343275" cy="365125"/>
          </a:xfrm>
          <a:prstGeom prst="rect">
            <a:avLst/>
          </a:prstGeom>
        </p:spPr>
        <p:txBody>
          <a:bodyPr vert="horz" lIns="127723" tIns="63862" rIns="127723" bIns="6386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127723" tIns="63862" rIns="127723" bIns="6386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F7F0C-EB34-41CB-8EF6-06CBDD03DB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3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xStyles>
    <p:titleStyle>
      <a:lvl1pPr algn="l" defTabSz="957925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intsyfra" TargetMode="External"/><Relationship Id="rId2" Type="http://schemas.openxmlformats.org/officeDocument/2006/relationships/hyperlink" Target="https://pingvin.pro/tag/internet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s.google.com/chart/" TargetMode="External"/><Relationship Id="rId3" Type="http://schemas.openxmlformats.org/officeDocument/2006/relationships/hyperlink" Target="https://www.canva.com/" TargetMode="External"/><Relationship Id="rId7" Type="http://schemas.openxmlformats.org/officeDocument/2006/relationships/hyperlink" Target="https://www.easel.ly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visme.co/" TargetMode="External"/><Relationship Id="rId5" Type="http://schemas.openxmlformats.org/officeDocument/2006/relationships/hyperlink" Target="https://venngage.com/" TargetMode="External"/><Relationship Id="rId4" Type="http://schemas.openxmlformats.org/officeDocument/2006/relationships/hyperlink" Target="https://piktochart.com/" TargetMode="Externa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adlet.com/melnycya/9o4loselr5hs9nhy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ordart.com/hj7z1gja196p/%D0%B7%D0%B0%D1%81%D0%BE%D0%B1%D0%B8-%D1%96%D0%BD%D0%B4%D0%B8%D0%B2%D1%96%D0%B4%D1%83%D0%B0%D0%BB%D1%8C%D0%BD%D0%BE%D0%B3%D0%BE%20%D0%B7%D0%B0%D1%85%D0%B8%D1%81%D1%82%D1%83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hyperlink" Target="https://learningapps.org/8238010" TargetMode="External"/><Relationship Id="rId3" Type="http://schemas.openxmlformats.org/officeDocument/2006/relationships/hyperlink" Target="https://learningapps.org/10074216" TargetMode="External"/><Relationship Id="rId7" Type="http://schemas.openxmlformats.org/officeDocument/2006/relationships/hyperlink" Target="https://learningapps.org/4455342" TargetMode="Externa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hyperlink" Target="https://learningapps.org/7017972" TargetMode="External"/><Relationship Id="rId5" Type="http://schemas.openxmlformats.org/officeDocument/2006/relationships/hyperlink" Target="https://learningapps.org/14761132" TargetMode="External"/><Relationship Id="rId15" Type="http://schemas.openxmlformats.org/officeDocument/2006/relationships/hyperlink" Target="https://learningapps.org/6461759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hyperlink" Target="https://learningapps.org/14026273" TargetMode="External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openxmlformats.org/officeDocument/2006/relationships/image" Target="../media/image66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70.png"/><Relationship Id="rId10" Type="http://schemas.openxmlformats.org/officeDocument/2006/relationships/image" Target="../media/image65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4.png"/><Relationship Id="rId1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dmin\Desktop\&#208;&#161;&#208;&#162;&#208;&#144;&#208;&#162;&#208;&#162;&#208;&#175;%20IREX%2025.02.20\&#208;&#147;&#208;&#187;&#208;&#176;&#208;&#180;&#209;&#131;&#208;&#189;%20&#208;&#158;&#208;&#189;-&#208;&#187;&#208;&#176;&#208;&#185;&#208;&#189;%20&#209;&#150;&#208;&#189;&#209;&#129;&#209;&#130;&#209;&#128;&#209;&#131;&#208;&#188;&#208;&#181;&#208;&#189;&#209;&#130;&#208;&#184;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osvita.ua/school/scribing/51803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vetermedicina.blogspot.com/p/blog-page.htm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原创设计师QQ598969553      _1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" y="849312"/>
            <a:ext cx="2768864" cy="5159376"/>
          </a:xfrm>
          <a:custGeom>
            <a:avLst/>
            <a:gdLst>
              <a:gd name="T0" fmla="*/ 0 w 1624"/>
              <a:gd name="T1" fmla="*/ 0 h 3250"/>
              <a:gd name="T2" fmla="*/ 2147483646 w 1624"/>
              <a:gd name="T3" fmla="*/ 2147483646 h 3250"/>
              <a:gd name="T4" fmla="*/ 0 w 1624"/>
              <a:gd name="T5" fmla="*/ 2147483646 h 3250"/>
              <a:gd name="T6" fmla="*/ 0 w 1624"/>
              <a:gd name="T7" fmla="*/ 0 h 32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55" name="原创设计师QQ598969553      _2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" y="2990851"/>
            <a:ext cx="474663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56" name="原创设计师QQ598969553      _3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129106" y="2419353"/>
            <a:ext cx="629444" cy="1158875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57" name="原创设计师QQ598969553      _4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407708" y="2947990"/>
            <a:ext cx="510779" cy="944563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59" name="原创设计师QQ598969553      _6"/>
          <p:cNvSpPr>
            <a:spLocks noChangeArrowheads="1"/>
          </p:cNvSpPr>
          <p:nvPr/>
        </p:nvSpPr>
        <p:spPr bwMode="auto">
          <a:xfrm>
            <a:off x="3461187" y="3302901"/>
            <a:ext cx="51264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buFont typeface="Arial" charset="0"/>
              <a:buNone/>
            </a:pPr>
            <a:r>
              <a:rPr lang="uk-UA" altLang="zh-CN" sz="2000" dirty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З досвіду роботи</a:t>
            </a:r>
            <a:endParaRPr lang="zh-CN" altLang="en-US" sz="2000" dirty="0">
              <a:solidFill>
                <a:srgbClr val="5358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62" name="原创设计师QQ598969553      _9"/>
          <p:cNvSpPr>
            <a:spLocks noGrp="1" noSelect="1" noRot="1" noChangeAspect="1" noMove="1" noResize="1" noChangeArrowheads="1" noChangeShapeType="1" noTextEdit="1"/>
          </p:cNvSpPr>
          <p:nvPr/>
        </p:nvSpPr>
        <p:spPr bwMode="auto">
          <a:xfrm>
            <a:off x="1121308" y="4022728"/>
            <a:ext cx="2204773" cy="2035175"/>
          </a:xfrm>
          <a:prstGeom prst="diamond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63" name="原创设计师QQ598969553      _10"/>
          <p:cNvSpPr>
            <a:spLocks noGrp="1" noSelect="1" noRot="1" noChangeAspect="1" noMove="1" noResize="1" noChangeArrowheads="1" noChangeShapeType="1" noTextEdit="1"/>
          </p:cNvSpPr>
          <p:nvPr/>
        </p:nvSpPr>
        <p:spPr bwMode="auto">
          <a:xfrm>
            <a:off x="-18916" y="5084765"/>
            <a:ext cx="2203054" cy="2033587"/>
          </a:xfrm>
          <a:prstGeom prst="diamond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64" name="原创设计师QQ598969553      _11"/>
          <p:cNvSpPr>
            <a:spLocks noGrp="1" noSelect="1" noRot="1" noChangeAspect="1" noMove="1" noResize="1" noChangeShapeType="1" noTextEdit="1"/>
          </p:cNvSpPr>
          <p:nvPr/>
        </p:nvSpPr>
        <p:spPr>
          <a:xfrm>
            <a:off x="2264968" y="5084766"/>
            <a:ext cx="2203052" cy="2033587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66" name="原创设计师QQ598969553      _12"/>
          <p:cNvSpPr>
            <a:spLocks noChangeArrowheads="1"/>
          </p:cNvSpPr>
          <p:nvPr/>
        </p:nvSpPr>
        <p:spPr bwMode="auto">
          <a:xfrm>
            <a:off x="2995294" y="1908256"/>
            <a:ext cx="60582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uk-UA" altLang="zh-CN" sz="4500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charset="-122"/>
              </a:rPr>
              <a:t>Цифрові  інструменти </a:t>
            </a:r>
          </a:p>
          <a:p>
            <a:pPr algn="ctr"/>
            <a:r>
              <a:rPr lang="uk-UA" altLang="zh-CN" sz="4500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charset="-122"/>
              </a:rPr>
              <a:t>в роботі викладача</a:t>
            </a:r>
            <a:endParaRPr lang="en-US" altLang="zh-CN" sz="4500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charset="-122"/>
            </a:endParaRPr>
          </a:p>
        </p:txBody>
      </p:sp>
      <p:pic>
        <p:nvPicPr>
          <p:cNvPr id="5135" name="Picture 64"/>
          <p:cNvPicPr>
            <a:picLocks noGrp="1" noSelect="1" noRot="1" noChangeAspect="1" noMove="1" noResize="1" noChangeShapeType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原创设计师QQ598969553      _6"/>
          <p:cNvSpPr>
            <a:spLocks noChangeArrowheads="1"/>
          </p:cNvSpPr>
          <p:nvPr/>
        </p:nvSpPr>
        <p:spPr bwMode="auto">
          <a:xfrm>
            <a:off x="1082609" y="560940"/>
            <a:ext cx="8525335" cy="57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buFont typeface="Arial" charset="0"/>
              <a:buNone/>
            </a:pPr>
            <a:r>
              <a:rPr lang="uk-UA" altLang="zh-CN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МІНІСТЕРСТВО ОСВІТИ І НАУКИ УКРАЇНИ</a:t>
            </a:r>
          </a:p>
          <a:p>
            <a:pPr algn="ctr">
              <a:buFont typeface="Arial" charset="0"/>
              <a:buNone/>
            </a:pPr>
            <a:r>
              <a:rPr lang="uk-UA" altLang="zh-CN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ВСП «КОМПАНІЇВСЬКИЙ ФАХОВИЙ КОЛЕДЖ ВЕТЕРИНАРНОЇ МЕДИЦИНИ БНАУ»</a:t>
            </a:r>
            <a:endParaRPr lang="zh-CN" altLang="en-US" dirty="0">
              <a:solidFill>
                <a:srgbClr val="5358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13" name="原创设计师QQ598969553      _6"/>
          <p:cNvSpPr>
            <a:spLocks noChangeArrowheads="1"/>
          </p:cNvSpPr>
          <p:nvPr/>
        </p:nvSpPr>
        <p:spPr bwMode="auto">
          <a:xfrm>
            <a:off x="4481453" y="3749437"/>
            <a:ext cx="5126491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spcBef>
                <a:spcPts val="838"/>
              </a:spcBef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КОНКУРС: «Педагогічний ОСКАР-2024»</a:t>
            </a:r>
          </a:p>
          <a:p>
            <a:pPr algn="just">
              <a:lnSpc>
                <a:spcPct val="90000"/>
              </a:lnSpc>
              <a:spcBef>
                <a:spcPts val="838"/>
              </a:spcBef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НОМІНАЦІЯ: Педагогічна майстерність викладача закладу фахової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передвищої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освіти</a:t>
            </a:r>
          </a:p>
          <a:p>
            <a:pPr algn="just">
              <a:lnSpc>
                <a:spcPct val="90000"/>
              </a:lnSpc>
              <a:spcBef>
                <a:spcPts val="838"/>
              </a:spcBef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ГАЛУЗЬ ЗНАНЬ: 21 Ветеринарна медицина</a:t>
            </a:r>
          </a:p>
          <a:p>
            <a:pPr algn="just">
              <a:lnSpc>
                <a:spcPct val="90000"/>
              </a:lnSpc>
              <a:spcBef>
                <a:spcPts val="838"/>
              </a:spcBef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СПЕЦІАЛЬНІСТЬ: 211 Ветеринарна медицина</a:t>
            </a:r>
          </a:p>
        </p:txBody>
      </p:sp>
      <p:sp>
        <p:nvSpPr>
          <p:cNvPr id="14" name="原创设计师QQ598969553      _6"/>
          <p:cNvSpPr>
            <a:spLocks noChangeArrowheads="1"/>
          </p:cNvSpPr>
          <p:nvPr/>
        </p:nvSpPr>
        <p:spPr bwMode="auto">
          <a:xfrm rot="10800000" flipV="1">
            <a:off x="4314203" y="6213641"/>
            <a:ext cx="17102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buFont typeface="Arial" charset="0"/>
              <a:buNone/>
            </a:pPr>
            <a:r>
              <a:rPr lang="uk-UA" altLang="zh-CN" sz="2000" dirty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2023</a:t>
            </a:r>
            <a:endParaRPr lang="zh-CN" altLang="en-US" sz="2000" dirty="0">
              <a:solidFill>
                <a:srgbClr val="5358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原创设计师QQ598969553      _1"/>
          <p:cNvSpPr/>
          <p:nvPr/>
        </p:nvSpPr>
        <p:spPr bwMode="auto">
          <a:xfrm>
            <a:off x="5" y="857249"/>
            <a:ext cx="349118" cy="642939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31" name="原创设计师QQ598969553      _2"/>
          <p:cNvSpPr>
            <a:spLocks/>
          </p:cNvSpPr>
          <p:nvPr/>
        </p:nvSpPr>
        <p:spPr bwMode="auto">
          <a:xfrm>
            <a:off x="108351" y="1082675"/>
            <a:ext cx="233892" cy="433388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34" name="原创设计师QQ598969553      _5"/>
          <p:cNvSpPr>
            <a:spLocks noChangeArrowheads="1"/>
          </p:cNvSpPr>
          <p:nvPr/>
        </p:nvSpPr>
        <p:spPr bwMode="auto">
          <a:xfrm>
            <a:off x="784226" y="811217"/>
            <a:ext cx="647773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uk-UA" altLang="zh-CN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itchFamily="34" charset="-122"/>
                <a:cs typeface="宋体" pitchFamily="2" charset="-122"/>
              </a:rPr>
              <a:t>ЦИФРОВА ГРАМОТНІСТЬ.  ДЛЯ ЧОГО ВОНА?</a:t>
            </a:r>
            <a:endParaRPr lang="en-US" altLang="zh-CN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5" name="原创设计师QQ598969553      _6"/>
          <p:cNvSpPr>
            <a:spLocks noChangeArrowheads="1"/>
          </p:cNvSpPr>
          <p:nvPr/>
        </p:nvSpPr>
        <p:spPr bwMode="auto">
          <a:xfrm>
            <a:off x="1021557" y="2176467"/>
            <a:ext cx="3492898" cy="3222625"/>
          </a:xfrm>
          <a:prstGeom prst="diamond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36" name="原创设计师QQ598969553      _7"/>
          <p:cNvSpPr>
            <a:spLocks/>
          </p:cNvSpPr>
          <p:nvPr/>
        </p:nvSpPr>
        <p:spPr bwMode="auto">
          <a:xfrm>
            <a:off x="4094827" y="3232153"/>
            <a:ext cx="290644" cy="538163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37" name="原创设计师QQ598969553      _8"/>
          <p:cNvSpPr>
            <a:spLocks/>
          </p:cNvSpPr>
          <p:nvPr/>
        </p:nvSpPr>
        <p:spPr bwMode="auto">
          <a:xfrm>
            <a:off x="2271847" y="4795840"/>
            <a:ext cx="292364" cy="539751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cxnSp>
        <p:nvCxnSpPr>
          <p:cNvPr id="38" name="原创设计师QQ598969553      _9"/>
          <p:cNvCxnSpPr/>
          <p:nvPr/>
        </p:nvCxnSpPr>
        <p:spPr>
          <a:xfrm>
            <a:off x="2922126" y="1596828"/>
            <a:ext cx="4816941" cy="4402336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原创设计师QQ598969553      _10"/>
          <p:cNvSpPr/>
          <p:nvPr/>
        </p:nvSpPr>
        <p:spPr>
          <a:xfrm>
            <a:off x="4201453" y="2726794"/>
            <a:ext cx="77390" cy="7302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>
              <a:defRPr/>
            </a:pPr>
            <a:endParaRPr lang="zh-CN" altLang="en-US" sz="1400"/>
          </a:p>
        </p:txBody>
      </p:sp>
      <p:sp>
        <p:nvSpPr>
          <p:cNvPr id="40" name="原创设计师QQ598969553      _11"/>
          <p:cNvSpPr>
            <a:spLocks noChangeArrowheads="1"/>
          </p:cNvSpPr>
          <p:nvPr/>
        </p:nvSpPr>
        <p:spPr bwMode="auto">
          <a:xfrm>
            <a:off x="4385471" y="2536015"/>
            <a:ext cx="53829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charset="0"/>
              <a:buNone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Особистий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вирішення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особистих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потреб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1" name="原创设计师QQ598969553      _12"/>
          <p:cNvSpPr>
            <a:spLocks noChangeArrowheads="1"/>
          </p:cNvSpPr>
          <p:nvPr/>
        </p:nvSpPr>
        <p:spPr bwMode="auto">
          <a:xfrm>
            <a:off x="4685574" y="2903856"/>
            <a:ext cx="491430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charset="0"/>
              <a:buNone/>
            </a:pPr>
            <a:r>
              <a:rPr lang="ru-RU" sz="1100" dirty="0" err="1"/>
              <a:t>Наші</a:t>
            </a:r>
            <a:r>
              <a:rPr lang="ru-RU" sz="1100" dirty="0"/>
              <a:t> </a:t>
            </a:r>
            <a:r>
              <a:rPr lang="ru-RU" sz="1100" dirty="0" err="1"/>
              <a:t>дідусі</a:t>
            </a:r>
            <a:r>
              <a:rPr lang="ru-RU" sz="1100" dirty="0"/>
              <a:t> та </a:t>
            </a:r>
            <a:r>
              <a:rPr lang="ru-RU" sz="1100" dirty="0" err="1"/>
              <a:t>бабусі</a:t>
            </a:r>
            <a:r>
              <a:rPr lang="ru-RU" sz="1100" dirty="0"/>
              <a:t> </a:t>
            </a:r>
            <a:r>
              <a:rPr lang="ru-RU" sz="1100" dirty="0" err="1"/>
              <a:t>отримають</a:t>
            </a:r>
            <a:r>
              <a:rPr lang="ru-RU" sz="1100" dirty="0"/>
              <a:t> </a:t>
            </a:r>
            <a:r>
              <a:rPr lang="ru-RU" sz="1100" dirty="0" err="1"/>
              <a:t>можливість</a:t>
            </a:r>
            <a:r>
              <a:rPr lang="ru-RU" sz="1100" dirty="0"/>
              <a:t> </a:t>
            </a:r>
            <a:r>
              <a:rPr lang="ru-RU" sz="1100" dirty="0" err="1"/>
              <a:t>частіше</a:t>
            </a:r>
            <a:r>
              <a:rPr lang="ru-RU" sz="1100" dirty="0"/>
              <a:t> </a:t>
            </a:r>
            <a:r>
              <a:rPr lang="ru-RU" sz="1100" dirty="0" err="1"/>
              <a:t>спілкуватися</a:t>
            </a:r>
            <a:r>
              <a:rPr lang="ru-RU" sz="1100" dirty="0"/>
              <a:t> з </a:t>
            </a:r>
            <a:r>
              <a:rPr lang="ru-RU" sz="1100" dirty="0" err="1"/>
              <a:t>онуками</a:t>
            </a:r>
            <a:r>
              <a:rPr lang="ru-RU" sz="1100" dirty="0"/>
              <a:t> в </a:t>
            </a:r>
            <a:r>
              <a:rPr lang="ru-RU" sz="1100" dirty="0" err="1"/>
              <a:t>зручному</a:t>
            </a:r>
            <a:r>
              <a:rPr lang="ru-RU" sz="1100" dirty="0"/>
              <a:t> </a:t>
            </a:r>
            <a:r>
              <a:rPr lang="ru-RU" sz="1100" dirty="0" err="1"/>
              <a:t>форматі</a:t>
            </a:r>
            <a:r>
              <a:rPr lang="ru-RU" sz="1100" dirty="0"/>
              <a:t>, </a:t>
            </a:r>
            <a:r>
              <a:rPr lang="ru-RU" sz="1100" dirty="0" err="1"/>
              <a:t>знатимуть</a:t>
            </a:r>
            <a:r>
              <a:rPr lang="ru-RU" sz="1100" dirty="0"/>
              <a:t> як легко </a:t>
            </a:r>
            <a:r>
              <a:rPr lang="ru-RU" sz="1100" dirty="0" err="1"/>
              <a:t>шукати</a:t>
            </a:r>
            <a:r>
              <a:rPr lang="ru-RU" sz="1100" dirty="0"/>
              <a:t> </a:t>
            </a:r>
            <a:r>
              <a:rPr lang="ru-RU" sz="1100" dirty="0" err="1"/>
              <a:t>інформацію</a:t>
            </a:r>
            <a:r>
              <a:rPr lang="ru-RU" sz="1100" dirty="0"/>
              <a:t> — </a:t>
            </a:r>
            <a:r>
              <a:rPr lang="ru-RU" sz="1100" dirty="0" err="1"/>
              <a:t>новини</a:t>
            </a:r>
            <a:r>
              <a:rPr lang="ru-RU" sz="1100" dirty="0"/>
              <a:t>, </a:t>
            </a:r>
            <a:r>
              <a:rPr lang="ru-RU" sz="1100" dirty="0" err="1"/>
              <a:t>рецепти</a:t>
            </a:r>
            <a:r>
              <a:rPr lang="ru-RU" sz="1100" dirty="0"/>
              <a:t>, а </a:t>
            </a:r>
            <a:r>
              <a:rPr lang="ru-RU" sz="1100" dirty="0" err="1"/>
              <a:t>також</a:t>
            </a:r>
            <a:r>
              <a:rPr lang="ru-RU" sz="1100" dirty="0"/>
              <a:t> </a:t>
            </a:r>
            <a:r>
              <a:rPr lang="ru-RU" sz="1100" dirty="0" err="1"/>
              <a:t>зможуть</a:t>
            </a:r>
            <a:r>
              <a:rPr lang="ru-RU" sz="1100" dirty="0"/>
              <a:t> </a:t>
            </a:r>
            <a:r>
              <a:rPr lang="ru-RU" sz="1100" dirty="0" err="1"/>
              <a:t>проводити</a:t>
            </a:r>
            <a:r>
              <a:rPr lang="ru-RU" sz="1100" dirty="0"/>
              <a:t> </a:t>
            </a:r>
            <a:r>
              <a:rPr lang="ru-RU" sz="1100" dirty="0" err="1"/>
              <a:t>прості</a:t>
            </a:r>
            <a:r>
              <a:rPr lang="ru-RU" sz="1100" dirty="0"/>
              <a:t> онлайн-</a:t>
            </a:r>
            <a:r>
              <a:rPr lang="ru-RU" sz="1100" dirty="0" err="1"/>
              <a:t>активності</a:t>
            </a:r>
            <a:r>
              <a:rPr lang="ru-RU" sz="1100" dirty="0"/>
              <a:t>. </a:t>
            </a:r>
            <a:endParaRPr lang="zh-CN" altLang="en-US" sz="1000" dirty="0">
              <a:solidFill>
                <a:srgbClr val="53585E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42" name="原创设计师QQ598969553      _13"/>
          <p:cNvSpPr/>
          <p:nvPr/>
        </p:nvSpPr>
        <p:spPr>
          <a:xfrm>
            <a:off x="5100571" y="3577716"/>
            <a:ext cx="79111" cy="714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>
              <a:defRPr/>
            </a:pPr>
            <a:endParaRPr lang="zh-CN" altLang="en-US" sz="1400"/>
          </a:p>
        </p:txBody>
      </p:sp>
      <p:sp>
        <p:nvSpPr>
          <p:cNvPr id="43" name="原创设计师QQ598969553      _14"/>
          <p:cNvSpPr>
            <a:spLocks noChangeArrowheads="1"/>
          </p:cNvSpPr>
          <p:nvPr/>
        </p:nvSpPr>
        <p:spPr bwMode="auto">
          <a:xfrm>
            <a:off x="5284062" y="3430592"/>
            <a:ext cx="43373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charset="0"/>
              <a:buNone/>
            </a:pPr>
            <a:r>
              <a:rPr lang="uk-UA" altLang="zh-CN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Конкурентноспроможність</a:t>
            </a:r>
            <a:r>
              <a:rPr lang="uk-UA" altLang="zh-CN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на ринку праці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44" name="原创设计师QQ598969553      _15"/>
          <p:cNvSpPr>
            <a:spLocks noChangeArrowheads="1"/>
          </p:cNvSpPr>
          <p:nvPr/>
        </p:nvSpPr>
        <p:spPr bwMode="auto">
          <a:xfrm>
            <a:off x="5568687" y="3667124"/>
            <a:ext cx="40311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charset="0"/>
              <a:buNone/>
            </a:pPr>
            <a:r>
              <a:rPr lang="ru-RU" sz="1100" dirty="0" err="1"/>
              <a:t>Володіючи</a:t>
            </a:r>
            <a:r>
              <a:rPr lang="ru-RU" sz="1100" dirty="0"/>
              <a:t> цифровою </a:t>
            </a:r>
            <a:r>
              <a:rPr lang="ru-RU" sz="1100" dirty="0" err="1"/>
              <a:t>грамотністю</a:t>
            </a:r>
            <a:r>
              <a:rPr lang="ru-RU" sz="1100" dirty="0"/>
              <a:t>, у </a:t>
            </a:r>
            <a:r>
              <a:rPr lang="ru-RU" sz="1100" dirty="0" err="1"/>
              <a:t>людини</a:t>
            </a:r>
            <a:r>
              <a:rPr lang="ru-RU" sz="1100" dirty="0"/>
              <a:t> </a:t>
            </a:r>
            <a:r>
              <a:rPr lang="ru-RU" sz="1100" dirty="0" err="1"/>
              <a:t>з’являється</a:t>
            </a:r>
            <a:r>
              <a:rPr lang="ru-RU" sz="1100" dirty="0"/>
              <a:t> </a:t>
            </a:r>
            <a:r>
              <a:rPr lang="ru-RU" sz="1100" dirty="0" err="1"/>
              <a:t>більше</a:t>
            </a:r>
            <a:r>
              <a:rPr lang="ru-RU" sz="1100" dirty="0"/>
              <a:t> </a:t>
            </a:r>
            <a:r>
              <a:rPr lang="ru-RU" sz="1100" dirty="0" err="1"/>
              <a:t>шансів</a:t>
            </a:r>
            <a:r>
              <a:rPr lang="ru-RU" sz="1100" dirty="0"/>
              <a:t> на </a:t>
            </a:r>
            <a:r>
              <a:rPr lang="ru-RU" sz="1100" dirty="0" err="1"/>
              <a:t>працевлаштування</a:t>
            </a:r>
            <a:r>
              <a:rPr lang="ru-RU" sz="1100" dirty="0"/>
              <a:t>. </a:t>
            </a:r>
            <a:r>
              <a:rPr lang="ru-RU" sz="1100" dirty="0" err="1"/>
              <a:t>Більше</a:t>
            </a:r>
            <a:r>
              <a:rPr lang="ru-RU" sz="1100" dirty="0"/>
              <a:t> </a:t>
            </a:r>
            <a:r>
              <a:rPr lang="ru-RU" sz="1100" dirty="0" err="1"/>
              <a:t>шансів</a:t>
            </a:r>
            <a:r>
              <a:rPr lang="ru-RU" sz="1100" dirty="0"/>
              <a:t> на </a:t>
            </a:r>
            <a:r>
              <a:rPr lang="ru-RU" sz="1100" dirty="0" err="1"/>
              <a:t>підйом</a:t>
            </a:r>
            <a:r>
              <a:rPr lang="ru-RU" sz="1100" dirty="0"/>
              <a:t> </a:t>
            </a:r>
            <a:r>
              <a:rPr lang="ru-RU" sz="1100" dirty="0" err="1"/>
              <a:t>кар’єрними</a:t>
            </a:r>
            <a:r>
              <a:rPr lang="ru-RU" sz="1100" dirty="0"/>
              <a:t> сходами.</a:t>
            </a:r>
            <a:endParaRPr lang="zh-CN" altLang="en-US" sz="1000" dirty="0">
              <a:solidFill>
                <a:srgbClr val="53585E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45" name="原创设计师QQ598969553      _16"/>
          <p:cNvSpPr/>
          <p:nvPr/>
        </p:nvSpPr>
        <p:spPr>
          <a:xfrm>
            <a:off x="6045070" y="4433889"/>
            <a:ext cx="77390" cy="714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>
              <a:defRPr/>
            </a:pPr>
            <a:endParaRPr lang="zh-CN" altLang="en-US" sz="1400"/>
          </a:p>
        </p:txBody>
      </p:sp>
      <p:sp>
        <p:nvSpPr>
          <p:cNvPr id="46" name="原创设计师QQ598969553      _17"/>
          <p:cNvSpPr>
            <a:spLocks noChangeArrowheads="1"/>
          </p:cNvSpPr>
          <p:nvPr/>
        </p:nvSpPr>
        <p:spPr bwMode="auto">
          <a:xfrm>
            <a:off x="6286078" y="4206878"/>
            <a:ext cx="29564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charset="0"/>
              <a:buNone/>
            </a:pPr>
            <a:r>
              <a:rPr lang="uk-UA" altLang="zh-CN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Безперервне навчання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48" name="原创设计师QQ598969553      _18"/>
          <p:cNvSpPr>
            <a:spLocks noChangeArrowheads="1"/>
          </p:cNvSpPr>
          <p:nvPr/>
        </p:nvSpPr>
        <p:spPr bwMode="auto">
          <a:xfrm>
            <a:off x="6347753" y="4384675"/>
            <a:ext cx="34206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charset="0"/>
              <a:buNone/>
            </a:pPr>
            <a:r>
              <a:rPr lang="ru-RU" sz="1100" dirty="0" err="1"/>
              <a:t>Кожен</a:t>
            </a:r>
            <a:r>
              <a:rPr lang="ru-RU" sz="1100" dirty="0"/>
              <a:t> </a:t>
            </a:r>
            <a:r>
              <a:rPr lang="ru-RU" sz="1100" dirty="0" err="1"/>
              <a:t>зможе</a:t>
            </a:r>
            <a:r>
              <a:rPr lang="ru-RU" sz="1100" dirty="0"/>
              <a:t> </a:t>
            </a:r>
            <a:r>
              <a:rPr lang="ru-RU" sz="1100" dirty="0" err="1"/>
              <a:t>вдосконалювати</a:t>
            </a:r>
            <a:r>
              <a:rPr lang="ru-RU" sz="1100" dirty="0"/>
              <a:t> себе </a:t>
            </a:r>
            <a:r>
              <a:rPr lang="ru-RU" sz="1100" dirty="0" err="1"/>
              <a:t>щодня</a:t>
            </a:r>
            <a:r>
              <a:rPr lang="ru-RU" sz="1100" dirty="0"/>
              <a:t>. </a:t>
            </a:r>
            <a:r>
              <a:rPr lang="ru-RU" sz="1100" dirty="0" err="1"/>
              <a:t>Проходити</a:t>
            </a:r>
            <a:r>
              <a:rPr lang="ru-RU" sz="1100" dirty="0"/>
              <a:t> онлайн-</a:t>
            </a:r>
            <a:r>
              <a:rPr lang="ru-RU" sz="1100" dirty="0" err="1"/>
              <a:t>курси</a:t>
            </a:r>
            <a:r>
              <a:rPr lang="ru-RU" sz="1100" dirty="0"/>
              <a:t> і </a:t>
            </a:r>
            <a:r>
              <a:rPr lang="ru-RU" sz="1100" dirty="0" err="1"/>
              <a:t>тренінги</a:t>
            </a:r>
            <a:r>
              <a:rPr lang="ru-RU" sz="1100" dirty="0"/>
              <a:t>.  </a:t>
            </a:r>
            <a:r>
              <a:rPr lang="ru-RU" sz="1100" dirty="0" err="1"/>
              <a:t>Здобувати</a:t>
            </a:r>
            <a:r>
              <a:rPr lang="ru-RU" sz="1100" dirty="0"/>
              <a:t> </a:t>
            </a:r>
            <a:r>
              <a:rPr lang="ru-RU" sz="1100" dirty="0" err="1"/>
              <a:t>нові</a:t>
            </a:r>
            <a:r>
              <a:rPr lang="ru-RU" sz="1100" dirty="0"/>
              <a:t> </a:t>
            </a:r>
            <a:r>
              <a:rPr lang="ru-RU" sz="1100" dirty="0" err="1"/>
              <a:t>навички</a:t>
            </a:r>
            <a:r>
              <a:rPr lang="ru-RU" sz="1100" dirty="0"/>
              <a:t>. І в 30, і в 50, і в 70 </a:t>
            </a:r>
            <a:r>
              <a:rPr lang="ru-RU" sz="1100" dirty="0" err="1"/>
              <a:t>років</a:t>
            </a:r>
            <a:r>
              <a:rPr lang="ru-RU" sz="1100" dirty="0"/>
              <a:t>. </a:t>
            </a:r>
            <a:endParaRPr lang="zh-CN" altLang="en-US" sz="1000" dirty="0">
              <a:solidFill>
                <a:srgbClr val="53585E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49" name="原创设计师QQ598969553      _19"/>
          <p:cNvSpPr/>
          <p:nvPr/>
        </p:nvSpPr>
        <p:spPr>
          <a:xfrm>
            <a:off x="6820698" y="5151441"/>
            <a:ext cx="79111" cy="714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>
              <a:defRPr/>
            </a:pPr>
            <a:endParaRPr lang="zh-CN" altLang="en-US" sz="1400"/>
          </a:p>
        </p:txBody>
      </p:sp>
      <p:sp>
        <p:nvSpPr>
          <p:cNvPr id="50" name="原创设计师QQ598969553      _20"/>
          <p:cNvSpPr>
            <a:spLocks noChangeArrowheads="1"/>
          </p:cNvSpPr>
          <p:nvPr/>
        </p:nvSpPr>
        <p:spPr bwMode="auto">
          <a:xfrm>
            <a:off x="7123378" y="4935541"/>
            <a:ext cx="26450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charset="0"/>
              <a:buNone/>
            </a:pPr>
            <a:r>
              <a:rPr lang="uk-UA" altLang="zh-CN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Онлайн-безпека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51" name="原创设计师QQ598969553      _21"/>
          <p:cNvSpPr>
            <a:spLocks noChangeArrowheads="1"/>
          </p:cNvSpPr>
          <p:nvPr/>
        </p:nvSpPr>
        <p:spPr bwMode="auto">
          <a:xfrm>
            <a:off x="7123378" y="5178426"/>
            <a:ext cx="278262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charset="0"/>
              <a:buNone/>
            </a:pPr>
            <a:r>
              <a:rPr lang="ru-RU" sz="1100" dirty="0"/>
              <a:t>Буде </a:t>
            </a:r>
            <a:r>
              <a:rPr lang="ru-RU" sz="1100" dirty="0" err="1"/>
              <a:t>розуміння</a:t>
            </a:r>
            <a:r>
              <a:rPr lang="ru-RU" sz="1100" dirty="0"/>
              <a:t> як </a:t>
            </a:r>
            <a:r>
              <a:rPr lang="ru-RU" sz="1100" dirty="0" err="1"/>
              <a:t>уберегти</a:t>
            </a:r>
            <a:r>
              <a:rPr lang="ru-RU" sz="1100" dirty="0"/>
              <a:t> </a:t>
            </a:r>
            <a:r>
              <a:rPr lang="ru-RU" sz="1100" dirty="0" err="1"/>
              <a:t>свій</a:t>
            </a:r>
            <a:r>
              <a:rPr lang="ru-RU" sz="1100" dirty="0"/>
              <a:t> </a:t>
            </a:r>
            <a:r>
              <a:rPr lang="ru-RU" sz="1100" dirty="0" err="1"/>
              <a:t>акаунт</a:t>
            </a:r>
            <a:r>
              <a:rPr lang="ru-RU" sz="1100" dirty="0"/>
              <a:t> та </a:t>
            </a:r>
            <a:r>
              <a:rPr lang="ru-RU" sz="1100" dirty="0" err="1"/>
              <a:t>облікові</a:t>
            </a:r>
            <a:r>
              <a:rPr lang="ru-RU" sz="1100" dirty="0"/>
              <a:t> записи </a:t>
            </a:r>
            <a:r>
              <a:rPr lang="ru-RU" sz="1100" dirty="0" err="1"/>
              <a:t>від</a:t>
            </a:r>
            <a:r>
              <a:rPr lang="ru-RU" sz="1100" dirty="0"/>
              <a:t> злому </a:t>
            </a:r>
            <a:r>
              <a:rPr lang="ru-RU" sz="1100" dirty="0" err="1"/>
              <a:t>зловмисниками</a:t>
            </a:r>
            <a:r>
              <a:rPr lang="ru-RU" sz="1100" dirty="0"/>
              <a:t>, як </a:t>
            </a:r>
            <a:r>
              <a:rPr lang="ru-RU" sz="1100" dirty="0" err="1"/>
              <a:t>захиститися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</a:t>
            </a:r>
            <a:r>
              <a:rPr lang="ru-RU" sz="1100" dirty="0" err="1"/>
              <a:t>потрапляння</a:t>
            </a:r>
            <a:r>
              <a:rPr lang="ru-RU" sz="1100" dirty="0"/>
              <a:t> </a:t>
            </a:r>
            <a:r>
              <a:rPr lang="ru-RU" sz="1100" dirty="0" err="1"/>
              <a:t>вірусів</a:t>
            </a:r>
            <a:r>
              <a:rPr lang="ru-RU" sz="1100" dirty="0"/>
              <a:t> на </a:t>
            </a:r>
            <a:r>
              <a:rPr lang="ru-RU" sz="1100" dirty="0" err="1"/>
              <a:t>свій</a:t>
            </a:r>
            <a:r>
              <a:rPr lang="ru-RU" sz="1100" dirty="0"/>
              <a:t> </a:t>
            </a:r>
            <a:r>
              <a:rPr lang="ru-RU" sz="1100" dirty="0" err="1"/>
              <a:t>пристрій</a:t>
            </a:r>
            <a:r>
              <a:rPr lang="ru-RU" sz="1100" dirty="0"/>
              <a:t>.</a:t>
            </a:r>
            <a:endParaRPr lang="uk-UA" altLang="zh-CN" sz="1000" dirty="0">
              <a:solidFill>
                <a:srgbClr val="53585E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52" name="原创设计师QQ598969553      _22"/>
          <p:cNvSpPr/>
          <p:nvPr/>
        </p:nvSpPr>
        <p:spPr bwMode="auto">
          <a:xfrm>
            <a:off x="1415393" y="3430592"/>
            <a:ext cx="388673" cy="714375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pic>
        <p:nvPicPr>
          <p:cNvPr id="9240" name="Picture 64"/>
          <p:cNvPicPr>
            <a:picLocks noGrp="1" noSelect="1" noRot="1" noChangeAspect="1" noMove="1" noResize="1" noChangeShapeType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24388" y="1506213"/>
            <a:ext cx="6544031" cy="405970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«Держава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смартфоні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 та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комфортне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проживання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країні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41090" y="1786616"/>
            <a:ext cx="5808559" cy="636803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r>
              <a:rPr lang="ru-RU" sz="1100" dirty="0" err="1"/>
              <a:t>Означає</a:t>
            </a:r>
            <a:r>
              <a:rPr lang="ru-RU" sz="1100" dirty="0"/>
              <a:t> </a:t>
            </a:r>
            <a:r>
              <a:rPr lang="ru-RU" sz="1100" dirty="0" err="1"/>
              <a:t>велику</a:t>
            </a:r>
            <a:r>
              <a:rPr lang="ru-RU" sz="1100" dirty="0"/>
              <a:t> </a:t>
            </a:r>
            <a:r>
              <a:rPr lang="ru-RU" sz="1100" dirty="0" err="1"/>
              <a:t>кількість</a:t>
            </a:r>
            <a:r>
              <a:rPr lang="ru-RU" sz="1100" dirty="0"/>
              <a:t> </a:t>
            </a:r>
            <a:r>
              <a:rPr lang="ru-RU" sz="1100" dirty="0" err="1"/>
              <a:t>сервісів</a:t>
            </a:r>
            <a:r>
              <a:rPr lang="ru-RU" sz="1100" dirty="0"/>
              <a:t> онлайн. </a:t>
            </a:r>
            <a:r>
              <a:rPr lang="ru-RU" sz="1100" dirty="0" err="1"/>
              <a:t>Більше</a:t>
            </a:r>
            <a:r>
              <a:rPr lang="ru-RU" sz="1100" dirty="0"/>
              <a:t> не треба </a:t>
            </a:r>
            <a:r>
              <a:rPr lang="ru-RU" sz="1100" dirty="0" err="1"/>
              <a:t>витрачати</a:t>
            </a:r>
            <a:r>
              <a:rPr lang="ru-RU" sz="1100" dirty="0"/>
              <a:t> </a:t>
            </a:r>
            <a:r>
              <a:rPr lang="ru-RU" sz="1100" dirty="0" err="1"/>
              <a:t>свій</a:t>
            </a:r>
            <a:r>
              <a:rPr lang="ru-RU" sz="1100" dirty="0"/>
              <a:t> час на </a:t>
            </a:r>
            <a:r>
              <a:rPr lang="ru-RU" sz="1100" dirty="0" err="1"/>
              <a:t>стояння</a:t>
            </a:r>
            <a:r>
              <a:rPr lang="ru-RU" sz="1100" dirty="0"/>
              <a:t> в </a:t>
            </a:r>
            <a:r>
              <a:rPr lang="ru-RU" sz="1100" dirty="0" err="1"/>
              <a:t>черзі</a:t>
            </a:r>
            <a:r>
              <a:rPr lang="ru-RU" sz="1100" dirty="0"/>
              <a:t>. Онлайн-</a:t>
            </a:r>
            <a:r>
              <a:rPr lang="ru-RU" sz="1100" dirty="0" err="1"/>
              <a:t>послуги</a:t>
            </a:r>
            <a:r>
              <a:rPr lang="ru-RU" sz="1100" dirty="0"/>
              <a:t> — </a:t>
            </a:r>
            <a:r>
              <a:rPr lang="ru-RU" sz="1100" dirty="0" err="1"/>
              <a:t>це</a:t>
            </a:r>
            <a:r>
              <a:rPr lang="ru-RU" sz="1100" dirty="0"/>
              <a:t> комфорт, </a:t>
            </a:r>
            <a:r>
              <a:rPr lang="ru-RU" sz="1100" dirty="0" err="1"/>
              <a:t>зручність</a:t>
            </a:r>
            <a:r>
              <a:rPr lang="ru-RU" sz="1100" dirty="0"/>
              <a:t>, </a:t>
            </a:r>
            <a:r>
              <a:rPr lang="ru-RU" sz="1100" dirty="0" err="1"/>
              <a:t>економія</a:t>
            </a:r>
            <a:r>
              <a:rPr lang="ru-RU" sz="1100" dirty="0"/>
              <a:t> часу. </a:t>
            </a:r>
            <a:r>
              <a:rPr lang="ru-RU" sz="1100" dirty="0" err="1"/>
              <a:t>Цифрова</a:t>
            </a:r>
            <a:r>
              <a:rPr lang="ru-RU" sz="1100" dirty="0"/>
              <a:t> </a:t>
            </a:r>
            <a:r>
              <a:rPr lang="ru-RU" sz="1100" dirty="0" err="1"/>
              <a:t>грамотність</a:t>
            </a:r>
            <a:r>
              <a:rPr lang="ru-RU" sz="1100" dirty="0"/>
              <a:t> </a:t>
            </a:r>
            <a:r>
              <a:rPr lang="ru-RU" sz="1100" dirty="0" err="1"/>
              <a:t>необхідна</a:t>
            </a:r>
            <a:r>
              <a:rPr lang="ru-RU" sz="1100" dirty="0"/>
              <a:t> для того, </a:t>
            </a:r>
            <a:r>
              <a:rPr lang="ru-RU" sz="1100" dirty="0" err="1"/>
              <a:t>щоб</a:t>
            </a:r>
            <a:r>
              <a:rPr lang="ru-RU" sz="1100" dirty="0"/>
              <a:t> </a:t>
            </a:r>
            <a:r>
              <a:rPr lang="ru-RU" sz="1100" dirty="0" err="1"/>
              <a:t>ефективно</a:t>
            </a:r>
            <a:r>
              <a:rPr lang="ru-RU" sz="1100" dirty="0"/>
              <a:t> </a:t>
            </a:r>
            <a:r>
              <a:rPr lang="ru-RU" sz="1100" dirty="0" err="1"/>
              <a:t>використовувати</a:t>
            </a:r>
            <a:r>
              <a:rPr lang="ru-RU" sz="1100" dirty="0"/>
              <a:t> </a:t>
            </a:r>
            <a:r>
              <a:rPr lang="ru-RU" sz="1100" dirty="0" err="1"/>
              <a:t>всі</a:t>
            </a:r>
            <a:r>
              <a:rPr lang="ru-RU" sz="1100" dirty="0"/>
              <a:t> </a:t>
            </a:r>
            <a:r>
              <a:rPr lang="ru-RU" sz="1100" dirty="0" err="1"/>
              <a:t>можливості</a:t>
            </a:r>
            <a:r>
              <a:rPr lang="ru-RU" sz="1100" dirty="0"/>
              <a:t>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надає</a:t>
            </a:r>
            <a:r>
              <a:rPr lang="ru-RU" sz="1100" dirty="0"/>
              <a:t> держава. </a:t>
            </a:r>
          </a:p>
        </p:txBody>
      </p:sp>
      <p:sp>
        <p:nvSpPr>
          <p:cNvPr id="53" name="原创设计师QQ598969553      _10"/>
          <p:cNvSpPr/>
          <p:nvPr/>
        </p:nvSpPr>
        <p:spPr>
          <a:xfrm>
            <a:off x="3115801" y="1771734"/>
            <a:ext cx="77390" cy="7302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>
              <a:defRPr/>
            </a:pPr>
            <a:endParaRPr lang="zh-CN" altLang="en-US" sz="1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0250" y="533402"/>
            <a:ext cx="5268282" cy="6132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Цифровізація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країни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несе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позитивні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зміни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усіх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сферах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життя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—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від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освіти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медицини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до науки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бізнесу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При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цьому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є одна фундаментальна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річ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без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якої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успішно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цифровізувати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країну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неможливо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Це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цифрова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грамотність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населення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 </a:t>
            </a:r>
          </a:p>
          <a:p>
            <a:pPr algn="ctr"/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Просто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користуватися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смартфоном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чи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ноутбуком і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мати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доступ до 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hlinkClick r:id="rId2"/>
              </a:rPr>
              <a:t>інтернету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 —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ще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не 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hlinkClick r:id="rId3"/>
              </a:rPr>
              <a:t>означає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володіти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цифровою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грамотністю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algn="ctr"/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Здатність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ефективно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безпечно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використовувати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технології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професійному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особистісному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ось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грамотність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原创设计师QQ598969553      _1"/>
          <p:cNvSpPr>
            <a:spLocks noEditPoints="1"/>
          </p:cNvSpPr>
          <p:nvPr/>
        </p:nvSpPr>
        <p:spPr bwMode="auto">
          <a:xfrm>
            <a:off x="548614" y="2600325"/>
            <a:ext cx="660400" cy="609600"/>
          </a:xfrm>
          <a:custGeom>
            <a:avLst/>
            <a:gdLst>
              <a:gd name="T0" fmla="*/ 175 w 349"/>
              <a:gd name="T1" fmla="*/ 0 h 349"/>
              <a:gd name="T2" fmla="*/ 0 w 349"/>
              <a:gd name="T3" fmla="*/ 174 h 349"/>
              <a:gd name="T4" fmla="*/ 175 w 349"/>
              <a:gd name="T5" fmla="*/ 349 h 349"/>
              <a:gd name="T6" fmla="*/ 349 w 349"/>
              <a:gd name="T7" fmla="*/ 174 h 349"/>
              <a:gd name="T8" fmla="*/ 175 w 349"/>
              <a:gd name="T9" fmla="*/ 0 h 349"/>
              <a:gd name="T10" fmla="*/ 178 w 349"/>
              <a:gd name="T11" fmla="*/ 289 h 349"/>
              <a:gd name="T12" fmla="*/ 178 w 349"/>
              <a:gd name="T13" fmla="*/ 289 h 349"/>
              <a:gd name="T14" fmla="*/ 178 w 349"/>
              <a:gd name="T15" fmla="*/ 289 h 349"/>
              <a:gd name="T16" fmla="*/ 178 w 349"/>
              <a:gd name="T17" fmla="*/ 289 h 349"/>
              <a:gd name="T18" fmla="*/ 178 w 349"/>
              <a:gd name="T19" fmla="*/ 289 h 349"/>
              <a:gd name="T20" fmla="*/ 72 w 349"/>
              <a:gd name="T21" fmla="*/ 165 h 349"/>
              <a:gd name="T22" fmla="*/ 173 w 349"/>
              <a:gd name="T23" fmla="*/ 151 h 349"/>
              <a:gd name="T24" fmla="*/ 176 w 349"/>
              <a:gd name="T25" fmla="*/ 161 h 349"/>
              <a:gd name="T26" fmla="*/ 178 w 349"/>
              <a:gd name="T27" fmla="*/ 151 h 349"/>
              <a:gd name="T28" fmla="*/ 280 w 349"/>
              <a:gd name="T29" fmla="*/ 162 h 349"/>
              <a:gd name="T30" fmla="*/ 178 w 349"/>
              <a:gd name="T31" fmla="*/ 289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9" h="349">
                <a:moveTo>
                  <a:pt x="175" y="0"/>
                </a:moveTo>
                <a:cubicBezTo>
                  <a:pt x="78" y="0"/>
                  <a:pt x="0" y="78"/>
                  <a:pt x="0" y="174"/>
                </a:cubicBezTo>
                <a:cubicBezTo>
                  <a:pt x="0" y="271"/>
                  <a:pt x="78" y="349"/>
                  <a:pt x="175" y="349"/>
                </a:cubicBezTo>
                <a:cubicBezTo>
                  <a:pt x="271" y="349"/>
                  <a:pt x="349" y="271"/>
                  <a:pt x="349" y="174"/>
                </a:cubicBezTo>
                <a:cubicBezTo>
                  <a:pt x="349" y="78"/>
                  <a:pt x="271" y="0"/>
                  <a:pt x="175" y="0"/>
                </a:cubicBezTo>
                <a:close/>
                <a:moveTo>
                  <a:pt x="178" y="289"/>
                </a:moveTo>
                <a:cubicBezTo>
                  <a:pt x="178" y="289"/>
                  <a:pt x="178" y="289"/>
                  <a:pt x="178" y="289"/>
                </a:cubicBezTo>
                <a:cubicBezTo>
                  <a:pt x="178" y="289"/>
                  <a:pt x="178" y="289"/>
                  <a:pt x="178" y="289"/>
                </a:cubicBezTo>
                <a:cubicBezTo>
                  <a:pt x="178" y="289"/>
                  <a:pt x="178" y="289"/>
                  <a:pt x="178" y="289"/>
                </a:cubicBezTo>
                <a:cubicBezTo>
                  <a:pt x="178" y="289"/>
                  <a:pt x="178" y="289"/>
                  <a:pt x="178" y="289"/>
                </a:cubicBezTo>
                <a:cubicBezTo>
                  <a:pt x="142" y="257"/>
                  <a:pt x="73" y="220"/>
                  <a:pt x="72" y="165"/>
                </a:cubicBezTo>
                <a:cubicBezTo>
                  <a:pt x="72" y="96"/>
                  <a:pt x="157" y="86"/>
                  <a:pt x="173" y="151"/>
                </a:cubicBezTo>
                <a:cubicBezTo>
                  <a:pt x="176" y="161"/>
                  <a:pt x="176" y="161"/>
                  <a:pt x="176" y="16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93" y="86"/>
                  <a:pt x="279" y="93"/>
                  <a:pt x="280" y="162"/>
                </a:cubicBezTo>
                <a:cubicBezTo>
                  <a:pt x="280" y="218"/>
                  <a:pt x="212" y="256"/>
                  <a:pt x="178" y="2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sp>
        <p:nvSpPr>
          <p:cNvPr id="4" name="原创设计师QQ598969553      _2"/>
          <p:cNvSpPr>
            <a:spLocks noEditPoints="1"/>
          </p:cNvSpPr>
          <p:nvPr/>
        </p:nvSpPr>
        <p:spPr bwMode="auto">
          <a:xfrm>
            <a:off x="937288" y="1979614"/>
            <a:ext cx="665560" cy="614363"/>
          </a:xfrm>
          <a:custGeom>
            <a:avLst/>
            <a:gdLst>
              <a:gd name="T0" fmla="*/ 176 w 352"/>
              <a:gd name="T1" fmla="*/ 0 h 352"/>
              <a:gd name="T2" fmla="*/ 0 w 352"/>
              <a:gd name="T3" fmla="*/ 176 h 352"/>
              <a:gd name="T4" fmla="*/ 176 w 352"/>
              <a:gd name="T5" fmla="*/ 352 h 352"/>
              <a:gd name="T6" fmla="*/ 352 w 352"/>
              <a:gd name="T7" fmla="*/ 176 h 352"/>
              <a:gd name="T8" fmla="*/ 176 w 352"/>
              <a:gd name="T9" fmla="*/ 0 h 352"/>
              <a:gd name="T10" fmla="*/ 89 w 352"/>
              <a:gd name="T11" fmla="*/ 90 h 352"/>
              <a:gd name="T12" fmla="*/ 263 w 352"/>
              <a:gd name="T13" fmla="*/ 90 h 352"/>
              <a:gd name="T14" fmla="*/ 276 w 352"/>
              <a:gd name="T15" fmla="*/ 93 h 352"/>
              <a:gd name="T16" fmla="*/ 176 w 352"/>
              <a:gd name="T17" fmla="*/ 182 h 352"/>
              <a:gd name="T18" fmla="*/ 75 w 352"/>
              <a:gd name="T19" fmla="*/ 93 h 352"/>
              <a:gd name="T20" fmla="*/ 89 w 352"/>
              <a:gd name="T21" fmla="*/ 90 h 352"/>
              <a:gd name="T22" fmla="*/ 60 w 352"/>
              <a:gd name="T23" fmla="*/ 235 h 352"/>
              <a:gd name="T24" fmla="*/ 60 w 352"/>
              <a:gd name="T25" fmla="*/ 119 h 352"/>
              <a:gd name="T26" fmla="*/ 65 w 352"/>
              <a:gd name="T27" fmla="*/ 103 h 352"/>
              <a:gd name="T28" fmla="*/ 137 w 352"/>
              <a:gd name="T29" fmla="*/ 167 h 352"/>
              <a:gd name="T30" fmla="*/ 64 w 352"/>
              <a:gd name="T31" fmla="*/ 248 h 352"/>
              <a:gd name="T32" fmla="*/ 60 w 352"/>
              <a:gd name="T33" fmla="*/ 235 h 352"/>
              <a:gd name="T34" fmla="*/ 263 w 352"/>
              <a:gd name="T35" fmla="*/ 263 h 352"/>
              <a:gd name="T36" fmla="*/ 89 w 352"/>
              <a:gd name="T37" fmla="*/ 263 h 352"/>
              <a:gd name="T38" fmla="*/ 74 w 352"/>
              <a:gd name="T39" fmla="*/ 259 h 352"/>
              <a:gd name="T40" fmla="*/ 148 w 352"/>
              <a:gd name="T41" fmla="*/ 176 h 352"/>
              <a:gd name="T42" fmla="*/ 171 w 352"/>
              <a:gd name="T43" fmla="*/ 197 h 352"/>
              <a:gd name="T44" fmla="*/ 176 w 352"/>
              <a:gd name="T45" fmla="*/ 198 h 352"/>
              <a:gd name="T46" fmla="*/ 181 w 352"/>
              <a:gd name="T47" fmla="*/ 197 h 352"/>
              <a:gd name="T48" fmla="*/ 204 w 352"/>
              <a:gd name="T49" fmla="*/ 176 h 352"/>
              <a:gd name="T50" fmla="*/ 278 w 352"/>
              <a:gd name="T51" fmla="*/ 259 h 352"/>
              <a:gd name="T52" fmla="*/ 263 w 352"/>
              <a:gd name="T53" fmla="*/ 263 h 352"/>
              <a:gd name="T54" fmla="*/ 286 w 352"/>
              <a:gd name="T55" fmla="*/ 233 h 352"/>
              <a:gd name="T56" fmla="*/ 283 w 352"/>
              <a:gd name="T57" fmla="*/ 247 h 352"/>
              <a:gd name="T58" fmla="*/ 211 w 352"/>
              <a:gd name="T59" fmla="*/ 167 h 352"/>
              <a:gd name="T60" fmla="*/ 282 w 352"/>
              <a:gd name="T61" fmla="*/ 105 h 352"/>
              <a:gd name="T62" fmla="*/ 286 w 352"/>
              <a:gd name="T63" fmla="*/ 120 h 352"/>
              <a:gd name="T64" fmla="*/ 286 w 352"/>
              <a:gd name="T65" fmla="*/ 233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2" h="352">
                <a:moveTo>
                  <a:pt x="176" y="0"/>
                </a:moveTo>
                <a:cubicBezTo>
                  <a:pt x="79" y="0"/>
                  <a:pt x="0" y="79"/>
                  <a:pt x="0" y="176"/>
                </a:cubicBezTo>
                <a:cubicBezTo>
                  <a:pt x="0" y="273"/>
                  <a:pt x="79" y="352"/>
                  <a:pt x="176" y="352"/>
                </a:cubicBezTo>
                <a:cubicBezTo>
                  <a:pt x="273" y="352"/>
                  <a:pt x="352" y="273"/>
                  <a:pt x="352" y="176"/>
                </a:cubicBezTo>
                <a:cubicBezTo>
                  <a:pt x="352" y="79"/>
                  <a:pt x="273" y="0"/>
                  <a:pt x="176" y="0"/>
                </a:cubicBezTo>
                <a:close/>
                <a:moveTo>
                  <a:pt x="89" y="90"/>
                </a:moveTo>
                <a:cubicBezTo>
                  <a:pt x="263" y="90"/>
                  <a:pt x="263" y="90"/>
                  <a:pt x="263" y="90"/>
                </a:cubicBezTo>
                <a:cubicBezTo>
                  <a:pt x="268" y="90"/>
                  <a:pt x="272" y="91"/>
                  <a:pt x="276" y="93"/>
                </a:cubicBezTo>
                <a:cubicBezTo>
                  <a:pt x="176" y="182"/>
                  <a:pt x="176" y="182"/>
                  <a:pt x="176" y="182"/>
                </a:cubicBezTo>
                <a:cubicBezTo>
                  <a:pt x="75" y="93"/>
                  <a:pt x="75" y="93"/>
                  <a:pt x="75" y="93"/>
                </a:cubicBezTo>
                <a:cubicBezTo>
                  <a:pt x="79" y="91"/>
                  <a:pt x="84" y="90"/>
                  <a:pt x="89" y="90"/>
                </a:cubicBezTo>
                <a:close/>
                <a:moveTo>
                  <a:pt x="60" y="235"/>
                </a:moveTo>
                <a:cubicBezTo>
                  <a:pt x="60" y="119"/>
                  <a:pt x="60" y="119"/>
                  <a:pt x="60" y="119"/>
                </a:cubicBezTo>
                <a:cubicBezTo>
                  <a:pt x="60" y="113"/>
                  <a:pt x="62" y="108"/>
                  <a:pt x="65" y="103"/>
                </a:cubicBezTo>
                <a:cubicBezTo>
                  <a:pt x="137" y="167"/>
                  <a:pt x="137" y="167"/>
                  <a:pt x="137" y="167"/>
                </a:cubicBezTo>
                <a:cubicBezTo>
                  <a:pt x="64" y="248"/>
                  <a:pt x="64" y="248"/>
                  <a:pt x="64" y="248"/>
                </a:cubicBezTo>
                <a:cubicBezTo>
                  <a:pt x="62" y="244"/>
                  <a:pt x="60" y="240"/>
                  <a:pt x="60" y="235"/>
                </a:cubicBezTo>
                <a:close/>
                <a:moveTo>
                  <a:pt x="263" y="263"/>
                </a:moveTo>
                <a:cubicBezTo>
                  <a:pt x="89" y="263"/>
                  <a:pt x="89" y="263"/>
                  <a:pt x="89" y="263"/>
                </a:cubicBezTo>
                <a:cubicBezTo>
                  <a:pt x="83" y="263"/>
                  <a:pt x="78" y="262"/>
                  <a:pt x="74" y="259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72" y="198"/>
                  <a:pt x="174" y="198"/>
                  <a:pt x="176" y="198"/>
                </a:cubicBezTo>
                <a:cubicBezTo>
                  <a:pt x="178" y="198"/>
                  <a:pt x="179" y="198"/>
                  <a:pt x="181" y="197"/>
                </a:cubicBezTo>
                <a:cubicBezTo>
                  <a:pt x="204" y="176"/>
                  <a:pt x="204" y="176"/>
                  <a:pt x="204" y="176"/>
                </a:cubicBezTo>
                <a:cubicBezTo>
                  <a:pt x="278" y="259"/>
                  <a:pt x="278" y="259"/>
                  <a:pt x="278" y="259"/>
                </a:cubicBezTo>
                <a:cubicBezTo>
                  <a:pt x="274" y="262"/>
                  <a:pt x="268" y="263"/>
                  <a:pt x="263" y="263"/>
                </a:cubicBezTo>
                <a:close/>
                <a:moveTo>
                  <a:pt x="286" y="233"/>
                </a:moveTo>
                <a:cubicBezTo>
                  <a:pt x="286" y="238"/>
                  <a:pt x="285" y="243"/>
                  <a:pt x="283" y="247"/>
                </a:cubicBezTo>
                <a:cubicBezTo>
                  <a:pt x="211" y="167"/>
                  <a:pt x="211" y="167"/>
                  <a:pt x="211" y="167"/>
                </a:cubicBezTo>
                <a:cubicBezTo>
                  <a:pt x="282" y="105"/>
                  <a:pt x="282" y="105"/>
                  <a:pt x="282" y="105"/>
                </a:cubicBezTo>
                <a:cubicBezTo>
                  <a:pt x="285" y="109"/>
                  <a:pt x="286" y="115"/>
                  <a:pt x="286" y="120"/>
                </a:cubicBezTo>
                <a:lnTo>
                  <a:pt x="286" y="2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5" name="原创设计师QQ598969553      _3"/>
          <p:cNvGrpSpPr/>
          <p:nvPr/>
        </p:nvGrpSpPr>
        <p:grpSpPr>
          <a:xfrm>
            <a:off x="1212619" y="3216654"/>
            <a:ext cx="541830" cy="501115"/>
            <a:chOff x="4427538" y="3192463"/>
            <a:chExt cx="823913" cy="825500"/>
          </a:xfrm>
          <a:solidFill>
            <a:schemeClr val="accent1"/>
          </a:solidFill>
        </p:grpSpPr>
        <p:sp>
          <p:nvSpPr>
            <p:cNvPr id="6" name="Oval 23"/>
            <p:cNvSpPr>
              <a:spLocks noChangeArrowheads="1"/>
            </p:cNvSpPr>
            <p:nvPr/>
          </p:nvSpPr>
          <p:spPr bwMode="auto">
            <a:xfrm>
              <a:off x="4813301" y="3825875"/>
              <a:ext cx="57150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7" name="Rectangle 24"/>
            <p:cNvSpPr>
              <a:spLocks noChangeArrowheads="1"/>
            </p:cNvSpPr>
            <p:nvPr/>
          </p:nvSpPr>
          <p:spPr bwMode="auto">
            <a:xfrm>
              <a:off x="4784726" y="3352800"/>
              <a:ext cx="115888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8" name="Freeform 25"/>
            <p:cNvSpPr>
              <a:spLocks noEditPoints="1"/>
            </p:cNvSpPr>
            <p:nvPr/>
          </p:nvSpPr>
          <p:spPr bwMode="auto">
            <a:xfrm>
              <a:off x="4427538" y="3192463"/>
              <a:ext cx="823913" cy="825500"/>
            </a:xfrm>
            <a:custGeom>
              <a:avLst/>
              <a:gdLst>
                <a:gd name="T0" fmla="*/ 143 w 286"/>
                <a:gd name="T1" fmla="*/ 0 h 287"/>
                <a:gd name="T2" fmla="*/ 0 w 286"/>
                <a:gd name="T3" fmla="*/ 143 h 287"/>
                <a:gd name="T4" fmla="*/ 143 w 286"/>
                <a:gd name="T5" fmla="*/ 287 h 287"/>
                <a:gd name="T6" fmla="*/ 286 w 286"/>
                <a:gd name="T7" fmla="*/ 143 h 287"/>
                <a:gd name="T8" fmla="*/ 143 w 286"/>
                <a:gd name="T9" fmla="*/ 0 h 287"/>
                <a:gd name="T10" fmla="*/ 201 w 286"/>
                <a:gd name="T11" fmla="*/ 234 h 287"/>
                <a:gd name="T12" fmla="*/ 187 w 286"/>
                <a:gd name="T13" fmla="*/ 248 h 287"/>
                <a:gd name="T14" fmla="*/ 101 w 286"/>
                <a:gd name="T15" fmla="*/ 248 h 287"/>
                <a:gd name="T16" fmla="*/ 87 w 286"/>
                <a:gd name="T17" fmla="*/ 234 h 287"/>
                <a:gd name="T18" fmla="*/ 87 w 286"/>
                <a:gd name="T19" fmla="*/ 60 h 287"/>
                <a:gd name="T20" fmla="*/ 101 w 286"/>
                <a:gd name="T21" fmla="*/ 46 h 287"/>
                <a:gd name="T22" fmla="*/ 187 w 286"/>
                <a:gd name="T23" fmla="*/ 46 h 287"/>
                <a:gd name="T24" fmla="*/ 201 w 286"/>
                <a:gd name="T25" fmla="*/ 60 h 287"/>
                <a:gd name="T26" fmla="*/ 201 w 286"/>
                <a:gd name="T27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287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7"/>
                    <a:pt x="143" y="287"/>
                  </a:cubicBezTo>
                  <a:cubicBezTo>
                    <a:pt x="222" y="287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  <a:moveTo>
                    <a:pt x="201" y="234"/>
                  </a:moveTo>
                  <a:cubicBezTo>
                    <a:pt x="201" y="242"/>
                    <a:pt x="195" y="248"/>
                    <a:pt x="187" y="248"/>
                  </a:cubicBezTo>
                  <a:cubicBezTo>
                    <a:pt x="101" y="248"/>
                    <a:pt x="101" y="248"/>
                    <a:pt x="101" y="248"/>
                  </a:cubicBezTo>
                  <a:cubicBezTo>
                    <a:pt x="93" y="248"/>
                    <a:pt x="87" y="242"/>
                    <a:pt x="87" y="234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52"/>
                    <a:pt x="93" y="46"/>
                    <a:pt x="101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95" y="46"/>
                    <a:pt x="201" y="52"/>
                    <a:pt x="201" y="60"/>
                  </a:cubicBezTo>
                  <a:lnTo>
                    <a:pt x="201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9" name="Oval 26"/>
            <p:cNvSpPr>
              <a:spLocks noChangeArrowheads="1"/>
            </p:cNvSpPr>
            <p:nvPr/>
          </p:nvSpPr>
          <p:spPr bwMode="auto">
            <a:xfrm>
              <a:off x="4926013" y="3351213"/>
              <a:ext cx="22225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4710113" y="3397250"/>
              <a:ext cx="265113" cy="400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11" name="原创设计师QQ598969553      _5"/>
          <p:cNvGrpSpPr/>
          <p:nvPr/>
        </p:nvGrpSpPr>
        <p:grpSpPr>
          <a:xfrm>
            <a:off x="1169814" y="4501240"/>
            <a:ext cx="673373" cy="623503"/>
            <a:chOff x="4362451" y="5308600"/>
            <a:chExt cx="1023938" cy="1027113"/>
          </a:xfrm>
          <a:solidFill>
            <a:schemeClr val="accent1"/>
          </a:solidFill>
        </p:grpSpPr>
        <p:sp>
          <p:nvSpPr>
            <p:cNvPr id="12" name="Freeform 29"/>
            <p:cNvSpPr>
              <a:spLocks noEditPoints="1"/>
            </p:cNvSpPr>
            <p:nvPr/>
          </p:nvSpPr>
          <p:spPr bwMode="auto">
            <a:xfrm>
              <a:off x="4362451" y="5308600"/>
              <a:ext cx="1023938" cy="1027113"/>
            </a:xfrm>
            <a:custGeom>
              <a:avLst/>
              <a:gdLst>
                <a:gd name="T0" fmla="*/ 178 w 356"/>
                <a:gd name="T1" fmla="*/ 0 h 357"/>
                <a:gd name="T2" fmla="*/ 0 w 356"/>
                <a:gd name="T3" fmla="*/ 179 h 357"/>
                <a:gd name="T4" fmla="*/ 178 w 356"/>
                <a:gd name="T5" fmla="*/ 357 h 357"/>
                <a:gd name="T6" fmla="*/ 356 w 356"/>
                <a:gd name="T7" fmla="*/ 179 h 357"/>
                <a:gd name="T8" fmla="*/ 178 w 356"/>
                <a:gd name="T9" fmla="*/ 0 h 357"/>
                <a:gd name="T10" fmla="*/ 276 w 356"/>
                <a:gd name="T11" fmla="*/ 268 h 357"/>
                <a:gd name="T12" fmla="*/ 80 w 356"/>
                <a:gd name="T13" fmla="*/ 268 h 357"/>
                <a:gd name="T14" fmla="*/ 80 w 356"/>
                <a:gd name="T15" fmla="*/ 190 h 357"/>
                <a:gd name="T16" fmla="*/ 148 w 356"/>
                <a:gd name="T17" fmla="*/ 190 h 357"/>
                <a:gd name="T18" fmla="*/ 148 w 356"/>
                <a:gd name="T19" fmla="*/ 210 h 357"/>
                <a:gd name="T20" fmla="*/ 148 w 356"/>
                <a:gd name="T21" fmla="*/ 224 h 357"/>
                <a:gd name="T22" fmla="*/ 208 w 356"/>
                <a:gd name="T23" fmla="*/ 224 h 357"/>
                <a:gd name="T24" fmla="*/ 208 w 356"/>
                <a:gd name="T25" fmla="*/ 224 h 357"/>
                <a:gd name="T26" fmla="*/ 208 w 356"/>
                <a:gd name="T27" fmla="*/ 210 h 357"/>
                <a:gd name="T28" fmla="*/ 208 w 356"/>
                <a:gd name="T29" fmla="*/ 190 h 357"/>
                <a:gd name="T30" fmla="*/ 276 w 356"/>
                <a:gd name="T31" fmla="*/ 190 h 357"/>
                <a:gd name="T32" fmla="*/ 276 w 356"/>
                <a:gd name="T33" fmla="*/ 268 h 357"/>
                <a:gd name="T34" fmla="*/ 276 w 356"/>
                <a:gd name="T35" fmla="*/ 176 h 357"/>
                <a:gd name="T36" fmla="*/ 194 w 356"/>
                <a:gd name="T37" fmla="*/ 176 h 357"/>
                <a:gd name="T38" fmla="*/ 194 w 356"/>
                <a:gd name="T39" fmla="*/ 176 h 357"/>
                <a:gd name="T40" fmla="*/ 194 w 356"/>
                <a:gd name="T41" fmla="*/ 176 h 357"/>
                <a:gd name="T42" fmla="*/ 194 w 356"/>
                <a:gd name="T43" fmla="*/ 210 h 357"/>
                <a:gd name="T44" fmla="*/ 162 w 356"/>
                <a:gd name="T45" fmla="*/ 210 h 357"/>
                <a:gd name="T46" fmla="*/ 162 w 356"/>
                <a:gd name="T47" fmla="*/ 176 h 357"/>
                <a:gd name="T48" fmla="*/ 162 w 356"/>
                <a:gd name="T49" fmla="*/ 176 h 357"/>
                <a:gd name="T50" fmla="*/ 80 w 356"/>
                <a:gd name="T51" fmla="*/ 176 h 357"/>
                <a:gd name="T52" fmla="*/ 80 w 356"/>
                <a:gd name="T53" fmla="*/ 121 h 357"/>
                <a:gd name="T54" fmla="*/ 139 w 356"/>
                <a:gd name="T55" fmla="*/ 121 h 357"/>
                <a:gd name="T56" fmla="*/ 139 w 356"/>
                <a:gd name="T57" fmla="*/ 121 h 357"/>
                <a:gd name="T58" fmla="*/ 139 w 356"/>
                <a:gd name="T59" fmla="*/ 83 h 357"/>
                <a:gd name="T60" fmla="*/ 217 w 356"/>
                <a:gd name="T61" fmla="*/ 83 h 357"/>
                <a:gd name="T62" fmla="*/ 217 w 356"/>
                <a:gd name="T63" fmla="*/ 121 h 357"/>
                <a:gd name="T64" fmla="*/ 217 w 356"/>
                <a:gd name="T65" fmla="*/ 121 h 357"/>
                <a:gd name="T66" fmla="*/ 276 w 356"/>
                <a:gd name="T67" fmla="*/ 121 h 357"/>
                <a:gd name="T68" fmla="*/ 276 w 356"/>
                <a:gd name="T69" fmla="*/ 17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6" h="357">
                  <a:moveTo>
                    <a:pt x="178" y="0"/>
                  </a:moveTo>
                  <a:cubicBezTo>
                    <a:pt x="79" y="0"/>
                    <a:pt x="0" y="80"/>
                    <a:pt x="0" y="179"/>
                  </a:cubicBezTo>
                  <a:cubicBezTo>
                    <a:pt x="0" y="277"/>
                    <a:pt x="79" y="357"/>
                    <a:pt x="178" y="357"/>
                  </a:cubicBezTo>
                  <a:cubicBezTo>
                    <a:pt x="277" y="357"/>
                    <a:pt x="356" y="277"/>
                    <a:pt x="356" y="179"/>
                  </a:cubicBezTo>
                  <a:cubicBezTo>
                    <a:pt x="356" y="80"/>
                    <a:pt x="277" y="0"/>
                    <a:pt x="178" y="0"/>
                  </a:cubicBezTo>
                  <a:close/>
                  <a:moveTo>
                    <a:pt x="276" y="268"/>
                  </a:moveTo>
                  <a:cubicBezTo>
                    <a:pt x="80" y="268"/>
                    <a:pt x="80" y="268"/>
                    <a:pt x="80" y="268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148" y="190"/>
                    <a:pt x="148" y="190"/>
                    <a:pt x="148" y="190"/>
                  </a:cubicBezTo>
                  <a:cubicBezTo>
                    <a:pt x="148" y="210"/>
                    <a:pt x="148" y="210"/>
                    <a:pt x="148" y="210"/>
                  </a:cubicBezTo>
                  <a:cubicBezTo>
                    <a:pt x="148" y="224"/>
                    <a:pt x="148" y="224"/>
                    <a:pt x="148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10"/>
                    <a:pt x="208" y="210"/>
                    <a:pt x="208" y="210"/>
                  </a:cubicBezTo>
                  <a:cubicBezTo>
                    <a:pt x="208" y="190"/>
                    <a:pt x="208" y="190"/>
                    <a:pt x="208" y="190"/>
                  </a:cubicBezTo>
                  <a:cubicBezTo>
                    <a:pt x="276" y="190"/>
                    <a:pt x="276" y="190"/>
                    <a:pt x="276" y="190"/>
                  </a:cubicBezTo>
                  <a:lnTo>
                    <a:pt x="276" y="268"/>
                  </a:lnTo>
                  <a:close/>
                  <a:moveTo>
                    <a:pt x="276" y="176"/>
                  </a:moveTo>
                  <a:cubicBezTo>
                    <a:pt x="194" y="176"/>
                    <a:pt x="194" y="176"/>
                    <a:pt x="194" y="176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4" y="210"/>
                    <a:pt x="194" y="210"/>
                    <a:pt x="194" y="210"/>
                  </a:cubicBezTo>
                  <a:cubicBezTo>
                    <a:pt x="162" y="210"/>
                    <a:pt x="162" y="210"/>
                    <a:pt x="162" y="210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21"/>
                    <a:pt x="80" y="121"/>
                    <a:pt x="80" y="121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217" y="83"/>
                    <a:pt x="217" y="83"/>
                    <a:pt x="217" y="83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76" y="121"/>
                    <a:pt x="276" y="121"/>
                    <a:pt x="276" y="121"/>
                  </a:cubicBezTo>
                  <a:lnTo>
                    <a:pt x="276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4822826" y="5618163"/>
              <a:ext cx="103188" cy="38100"/>
            </a:xfrm>
            <a:custGeom>
              <a:avLst/>
              <a:gdLst>
                <a:gd name="T0" fmla="*/ 0 w 65"/>
                <a:gd name="T1" fmla="*/ 0 h 24"/>
                <a:gd name="T2" fmla="*/ 0 w 65"/>
                <a:gd name="T3" fmla="*/ 24 h 24"/>
                <a:gd name="T4" fmla="*/ 0 w 65"/>
                <a:gd name="T5" fmla="*/ 24 h 24"/>
                <a:gd name="T6" fmla="*/ 65 w 65"/>
                <a:gd name="T7" fmla="*/ 24 h 24"/>
                <a:gd name="T8" fmla="*/ 65 w 65"/>
                <a:gd name="T9" fmla="*/ 24 h 24"/>
                <a:gd name="T10" fmla="*/ 65 w 65"/>
                <a:gd name="T11" fmla="*/ 0 h 24"/>
                <a:gd name="T12" fmla="*/ 0 w 65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4">
                  <a:moveTo>
                    <a:pt x="0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14" name="原创设计师QQ598969553      _6"/>
          <p:cNvSpPr>
            <a:spLocks noEditPoints="1"/>
          </p:cNvSpPr>
          <p:nvPr/>
        </p:nvSpPr>
        <p:spPr bwMode="auto">
          <a:xfrm>
            <a:off x="2203057" y="2881316"/>
            <a:ext cx="529697" cy="488951"/>
          </a:xfrm>
          <a:custGeom>
            <a:avLst/>
            <a:gdLst>
              <a:gd name="T0" fmla="*/ 140 w 280"/>
              <a:gd name="T1" fmla="*/ 0 h 280"/>
              <a:gd name="T2" fmla="*/ 0 w 280"/>
              <a:gd name="T3" fmla="*/ 140 h 280"/>
              <a:gd name="T4" fmla="*/ 140 w 280"/>
              <a:gd name="T5" fmla="*/ 280 h 280"/>
              <a:gd name="T6" fmla="*/ 280 w 280"/>
              <a:gd name="T7" fmla="*/ 140 h 280"/>
              <a:gd name="T8" fmla="*/ 140 w 280"/>
              <a:gd name="T9" fmla="*/ 0 h 280"/>
              <a:gd name="T10" fmla="*/ 185 w 280"/>
              <a:gd name="T11" fmla="*/ 69 h 280"/>
              <a:gd name="T12" fmla="*/ 211 w 280"/>
              <a:gd name="T13" fmla="*/ 95 h 280"/>
              <a:gd name="T14" fmla="*/ 185 w 280"/>
              <a:gd name="T15" fmla="*/ 122 h 280"/>
              <a:gd name="T16" fmla="*/ 174 w 280"/>
              <a:gd name="T17" fmla="*/ 119 h 280"/>
              <a:gd name="T18" fmla="*/ 158 w 280"/>
              <a:gd name="T19" fmla="*/ 95 h 280"/>
              <a:gd name="T20" fmla="*/ 185 w 280"/>
              <a:gd name="T21" fmla="*/ 69 h 280"/>
              <a:gd name="T22" fmla="*/ 141 w 280"/>
              <a:gd name="T23" fmla="*/ 96 h 280"/>
              <a:gd name="T24" fmla="*/ 167 w 280"/>
              <a:gd name="T25" fmla="*/ 123 h 280"/>
              <a:gd name="T26" fmla="*/ 141 w 280"/>
              <a:gd name="T27" fmla="*/ 149 h 280"/>
              <a:gd name="T28" fmla="*/ 115 w 280"/>
              <a:gd name="T29" fmla="*/ 123 h 280"/>
              <a:gd name="T30" fmla="*/ 141 w 280"/>
              <a:gd name="T31" fmla="*/ 96 h 280"/>
              <a:gd name="T32" fmla="*/ 95 w 280"/>
              <a:gd name="T33" fmla="*/ 69 h 280"/>
              <a:gd name="T34" fmla="*/ 121 w 280"/>
              <a:gd name="T35" fmla="*/ 95 h 280"/>
              <a:gd name="T36" fmla="*/ 121 w 280"/>
              <a:gd name="T37" fmla="*/ 97 h 280"/>
              <a:gd name="T38" fmla="*/ 109 w 280"/>
              <a:gd name="T39" fmla="*/ 118 h 280"/>
              <a:gd name="T40" fmla="*/ 95 w 280"/>
              <a:gd name="T41" fmla="*/ 122 h 280"/>
              <a:gd name="T42" fmla="*/ 68 w 280"/>
              <a:gd name="T43" fmla="*/ 95 h 280"/>
              <a:gd name="T44" fmla="*/ 95 w 280"/>
              <a:gd name="T45" fmla="*/ 69 h 280"/>
              <a:gd name="T46" fmla="*/ 90 w 280"/>
              <a:gd name="T47" fmla="*/ 193 h 280"/>
              <a:gd name="T48" fmla="*/ 52 w 280"/>
              <a:gd name="T49" fmla="*/ 186 h 280"/>
              <a:gd name="T50" fmla="*/ 50 w 280"/>
              <a:gd name="T51" fmla="*/ 185 h 280"/>
              <a:gd name="T52" fmla="*/ 50 w 280"/>
              <a:gd name="T53" fmla="*/ 185 h 280"/>
              <a:gd name="T54" fmla="*/ 50 w 280"/>
              <a:gd name="T55" fmla="*/ 157 h 280"/>
              <a:gd name="T56" fmla="*/ 84 w 280"/>
              <a:gd name="T57" fmla="*/ 124 h 280"/>
              <a:gd name="T58" fmla="*/ 106 w 280"/>
              <a:gd name="T59" fmla="*/ 124 h 280"/>
              <a:gd name="T60" fmla="*/ 108 w 280"/>
              <a:gd name="T61" fmla="*/ 124 h 280"/>
              <a:gd name="T62" fmla="*/ 118 w 280"/>
              <a:gd name="T63" fmla="*/ 146 h 280"/>
              <a:gd name="T64" fmla="*/ 90 w 280"/>
              <a:gd name="T65" fmla="*/ 185 h 280"/>
              <a:gd name="T66" fmla="*/ 90 w 280"/>
              <a:gd name="T67" fmla="*/ 193 h 280"/>
              <a:gd name="T68" fmla="*/ 186 w 280"/>
              <a:gd name="T69" fmla="*/ 212 h 280"/>
              <a:gd name="T70" fmla="*/ 186 w 280"/>
              <a:gd name="T71" fmla="*/ 212 h 280"/>
              <a:gd name="T72" fmla="*/ 184 w 280"/>
              <a:gd name="T73" fmla="*/ 213 h 280"/>
              <a:gd name="T74" fmla="*/ 144 w 280"/>
              <a:gd name="T75" fmla="*/ 220 h 280"/>
              <a:gd name="T76" fmla="*/ 98 w 280"/>
              <a:gd name="T77" fmla="*/ 213 h 280"/>
              <a:gd name="T78" fmla="*/ 96 w 280"/>
              <a:gd name="T79" fmla="*/ 212 h 280"/>
              <a:gd name="T80" fmla="*/ 96 w 280"/>
              <a:gd name="T81" fmla="*/ 212 h 280"/>
              <a:gd name="T82" fmla="*/ 96 w 280"/>
              <a:gd name="T83" fmla="*/ 185 h 280"/>
              <a:gd name="T84" fmla="*/ 130 w 280"/>
              <a:gd name="T85" fmla="*/ 151 h 280"/>
              <a:gd name="T86" fmla="*/ 152 w 280"/>
              <a:gd name="T87" fmla="*/ 151 h 280"/>
              <a:gd name="T88" fmla="*/ 186 w 280"/>
              <a:gd name="T89" fmla="*/ 185 h 280"/>
              <a:gd name="T90" fmla="*/ 186 w 280"/>
              <a:gd name="T91" fmla="*/ 212 h 280"/>
              <a:gd name="T92" fmla="*/ 230 w 280"/>
              <a:gd name="T93" fmla="*/ 185 h 280"/>
              <a:gd name="T94" fmla="*/ 230 w 280"/>
              <a:gd name="T95" fmla="*/ 185 h 280"/>
              <a:gd name="T96" fmla="*/ 228 w 280"/>
              <a:gd name="T97" fmla="*/ 186 h 280"/>
              <a:gd name="T98" fmla="*/ 192 w 280"/>
              <a:gd name="T99" fmla="*/ 193 h 280"/>
              <a:gd name="T100" fmla="*/ 192 w 280"/>
              <a:gd name="T101" fmla="*/ 185 h 280"/>
              <a:gd name="T102" fmla="*/ 164 w 280"/>
              <a:gd name="T103" fmla="*/ 146 h 280"/>
              <a:gd name="T104" fmla="*/ 174 w 280"/>
              <a:gd name="T105" fmla="*/ 124 h 280"/>
              <a:gd name="T106" fmla="*/ 196 w 280"/>
              <a:gd name="T107" fmla="*/ 124 h 280"/>
              <a:gd name="T108" fmla="*/ 230 w 280"/>
              <a:gd name="T109" fmla="*/ 157 h 280"/>
              <a:gd name="T110" fmla="*/ 230 w 280"/>
              <a:gd name="T111" fmla="*/ 185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15" name="原创设计师QQ598969553      _7"/>
          <p:cNvGrpSpPr/>
          <p:nvPr/>
        </p:nvGrpSpPr>
        <p:grpSpPr>
          <a:xfrm>
            <a:off x="2606339" y="1656458"/>
            <a:ext cx="656668" cy="606155"/>
            <a:chOff x="6546851" y="622300"/>
            <a:chExt cx="998538" cy="998538"/>
          </a:xfrm>
          <a:solidFill>
            <a:schemeClr val="accent2"/>
          </a:solidFill>
        </p:grpSpPr>
        <p:sp>
          <p:nvSpPr>
            <p:cNvPr id="16" name="Freeform 32"/>
            <p:cNvSpPr>
              <a:spLocks noEditPoints="1"/>
            </p:cNvSpPr>
            <p:nvPr/>
          </p:nvSpPr>
          <p:spPr bwMode="auto">
            <a:xfrm>
              <a:off x="6773863" y="849313"/>
              <a:ext cx="541338" cy="541338"/>
            </a:xfrm>
            <a:custGeom>
              <a:avLst/>
              <a:gdLst>
                <a:gd name="T0" fmla="*/ 94 w 188"/>
                <a:gd name="T1" fmla="*/ 0 h 188"/>
                <a:gd name="T2" fmla="*/ 0 w 188"/>
                <a:gd name="T3" fmla="*/ 94 h 188"/>
                <a:gd name="T4" fmla="*/ 94 w 188"/>
                <a:gd name="T5" fmla="*/ 188 h 188"/>
                <a:gd name="T6" fmla="*/ 188 w 188"/>
                <a:gd name="T7" fmla="*/ 94 h 188"/>
                <a:gd name="T8" fmla="*/ 94 w 188"/>
                <a:gd name="T9" fmla="*/ 0 h 188"/>
                <a:gd name="T10" fmla="*/ 138 w 188"/>
                <a:gd name="T11" fmla="*/ 36 h 188"/>
                <a:gd name="T12" fmla="*/ 152 w 188"/>
                <a:gd name="T13" fmla="*/ 58 h 188"/>
                <a:gd name="T14" fmla="*/ 138 w 188"/>
                <a:gd name="T15" fmla="*/ 80 h 188"/>
                <a:gd name="T16" fmla="*/ 123 w 188"/>
                <a:gd name="T17" fmla="*/ 58 h 188"/>
                <a:gd name="T18" fmla="*/ 138 w 188"/>
                <a:gd name="T19" fmla="*/ 36 h 188"/>
                <a:gd name="T20" fmla="*/ 51 w 188"/>
                <a:gd name="T21" fmla="*/ 36 h 188"/>
                <a:gd name="T22" fmla="*/ 65 w 188"/>
                <a:gd name="T23" fmla="*/ 58 h 188"/>
                <a:gd name="T24" fmla="*/ 51 w 188"/>
                <a:gd name="T25" fmla="*/ 80 h 188"/>
                <a:gd name="T26" fmla="*/ 36 w 188"/>
                <a:gd name="T27" fmla="*/ 58 h 188"/>
                <a:gd name="T28" fmla="*/ 51 w 188"/>
                <a:gd name="T29" fmla="*/ 36 h 188"/>
                <a:gd name="T30" fmla="*/ 94 w 188"/>
                <a:gd name="T31" fmla="*/ 167 h 188"/>
                <a:gd name="T32" fmla="*/ 22 w 188"/>
                <a:gd name="T33" fmla="*/ 95 h 188"/>
                <a:gd name="T34" fmla="*/ 94 w 188"/>
                <a:gd name="T35" fmla="*/ 114 h 188"/>
                <a:gd name="T36" fmla="*/ 167 w 188"/>
                <a:gd name="T37" fmla="*/ 95 h 188"/>
                <a:gd name="T38" fmla="*/ 94 w 188"/>
                <a:gd name="T39" fmla="*/ 16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46" y="188"/>
                    <a:pt x="188" y="146"/>
                    <a:pt x="188" y="94"/>
                  </a:cubicBezTo>
                  <a:cubicBezTo>
                    <a:pt x="188" y="42"/>
                    <a:pt x="146" y="0"/>
                    <a:pt x="94" y="0"/>
                  </a:cubicBezTo>
                  <a:close/>
                  <a:moveTo>
                    <a:pt x="138" y="36"/>
                  </a:moveTo>
                  <a:cubicBezTo>
                    <a:pt x="146" y="36"/>
                    <a:pt x="152" y="46"/>
                    <a:pt x="152" y="58"/>
                  </a:cubicBezTo>
                  <a:cubicBezTo>
                    <a:pt x="152" y="70"/>
                    <a:pt x="146" y="80"/>
                    <a:pt x="138" y="80"/>
                  </a:cubicBezTo>
                  <a:cubicBezTo>
                    <a:pt x="130" y="80"/>
                    <a:pt x="123" y="70"/>
                    <a:pt x="123" y="58"/>
                  </a:cubicBezTo>
                  <a:cubicBezTo>
                    <a:pt x="123" y="46"/>
                    <a:pt x="130" y="36"/>
                    <a:pt x="138" y="36"/>
                  </a:cubicBezTo>
                  <a:close/>
                  <a:moveTo>
                    <a:pt x="51" y="36"/>
                  </a:moveTo>
                  <a:cubicBezTo>
                    <a:pt x="59" y="36"/>
                    <a:pt x="65" y="46"/>
                    <a:pt x="65" y="58"/>
                  </a:cubicBezTo>
                  <a:cubicBezTo>
                    <a:pt x="65" y="70"/>
                    <a:pt x="59" y="80"/>
                    <a:pt x="51" y="80"/>
                  </a:cubicBezTo>
                  <a:cubicBezTo>
                    <a:pt x="43" y="80"/>
                    <a:pt x="36" y="70"/>
                    <a:pt x="36" y="58"/>
                  </a:cubicBezTo>
                  <a:cubicBezTo>
                    <a:pt x="36" y="46"/>
                    <a:pt x="43" y="36"/>
                    <a:pt x="51" y="36"/>
                  </a:cubicBezTo>
                  <a:close/>
                  <a:moveTo>
                    <a:pt x="94" y="167"/>
                  </a:moveTo>
                  <a:cubicBezTo>
                    <a:pt x="56" y="167"/>
                    <a:pt x="25" y="135"/>
                    <a:pt x="22" y="95"/>
                  </a:cubicBezTo>
                  <a:cubicBezTo>
                    <a:pt x="43" y="107"/>
                    <a:pt x="68" y="114"/>
                    <a:pt x="94" y="114"/>
                  </a:cubicBezTo>
                  <a:cubicBezTo>
                    <a:pt x="120" y="114"/>
                    <a:pt x="145" y="107"/>
                    <a:pt x="167" y="95"/>
                  </a:cubicBezTo>
                  <a:cubicBezTo>
                    <a:pt x="163" y="135"/>
                    <a:pt x="132" y="167"/>
                    <a:pt x="94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7" name="Freeform 33"/>
            <p:cNvSpPr>
              <a:spLocks noEditPoints="1"/>
            </p:cNvSpPr>
            <p:nvPr/>
          </p:nvSpPr>
          <p:spPr bwMode="auto">
            <a:xfrm>
              <a:off x="6546851" y="622300"/>
              <a:ext cx="998538" cy="998538"/>
            </a:xfrm>
            <a:custGeom>
              <a:avLst/>
              <a:gdLst>
                <a:gd name="T0" fmla="*/ 173 w 347"/>
                <a:gd name="T1" fmla="*/ 0 h 347"/>
                <a:gd name="T2" fmla="*/ 0 w 347"/>
                <a:gd name="T3" fmla="*/ 173 h 347"/>
                <a:gd name="T4" fmla="*/ 173 w 347"/>
                <a:gd name="T5" fmla="*/ 347 h 347"/>
                <a:gd name="T6" fmla="*/ 347 w 347"/>
                <a:gd name="T7" fmla="*/ 173 h 347"/>
                <a:gd name="T8" fmla="*/ 173 w 347"/>
                <a:gd name="T9" fmla="*/ 0 h 347"/>
                <a:gd name="T10" fmla="*/ 173 w 347"/>
                <a:gd name="T11" fmla="*/ 289 h 347"/>
                <a:gd name="T12" fmla="*/ 57 w 347"/>
                <a:gd name="T13" fmla="*/ 173 h 347"/>
                <a:gd name="T14" fmla="*/ 173 w 347"/>
                <a:gd name="T15" fmla="*/ 57 h 347"/>
                <a:gd name="T16" fmla="*/ 289 w 347"/>
                <a:gd name="T17" fmla="*/ 173 h 347"/>
                <a:gd name="T18" fmla="*/ 173 w 347"/>
                <a:gd name="T19" fmla="*/ 28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3" y="0"/>
                  </a:moveTo>
                  <a:cubicBezTo>
                    <a:pt x="77" y="0"/>
                    <a:pt x="0" y="77"/>
                    <a:pt x="0" y="173"/>
                  </a:cubicBezTo>
                  <a:cubicBezTo>
                    <a:pt x="0" y="269"/>
                    <a:pt x="77" y="347"/>
                    <a:pt x="173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7"/>
                    <a:pt x="269" y="0"/>
                    <a:pt x="173" y="0"/>
                  </a:cubicBezTo>
                  <a:close/>
                  <a:moveTo>
                    <a:pt x="173" y="289"/>
                  </a:moveTo>
                  <a:cubicBezTo>
                    <a:pt x="109" y="289"/>
                    <a:pt x="57" y="237"/>
                    <a:pt x="57" y="173"/>
                  </a:cubicBezTo>
                  <a:cubicBezTo>
                    <a:pt x="57" y="109"/>
                    <a:pt x="109" y="57"/>
                    <a:pt x="173" y="57"/>
                  </a:cubicBezTo>
                  <a:cubicBezTo>
                    <a:pt x="237" y="57"/>
                    <a:pt x="289" y="109"/>
                    <a:pt x="289" y="173"/>
                  </a:cubicBezTo>
                  <a:cubicBezTo>
                    <a:pt x="289" y="237"/>
                    <a:pt x="237" y="289"/>
                    <a:pt x="173" y="2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18" name="原创设计师QQ598969553      _8"/>
          <p:cNvGrpSpPr/>
          <p:nvPr/>
        </p:nvGrpSpPr>
        <p:grpSpPr>
          <a:xfrm>
            <a:off x="3085527" y="4497383"/>
            <a:ext cx="666064" cy="614828"/>
            <a:chOff x="7275513" y="5302250"/>
            <a:chExt cx="1012825" cy="1012825"/>
          </a:xfrm>
          <a:solidFill>
            <a:schemeClr val="accent1"/>
          </a:solidFill>
        </p:grpSpPr>
        <p:sp>
          <p:nvSpPr>
            <p:cNvPr id="19" name="Freeform 34"/>
            <p:cNvSpPr>
              <a:spLocks/>
            </p:cNvSpPr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20" name="Freeform 35"/>
            <p:cNvSpPr>
              <a:spLocks noEditPoints="1"/>
            </p:cNvSpPr>
            <p:nvPr/>
          </p:nvSpPr>
          <p:spPr bwMode="auto">
            <a:xfrm>
              <a:off x="7275513" y="5302250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21" name="原创设计师QQ598969553      _9"/>
          <p:cNvSpPr>
            <a:spLocks noEditPoints="1"/>
          </p:cNvSpPr>
          <p:nvPr/>
        </p:nvSpPr>
        <p:spPr bwMode="auto">
          <a:xfrm>
            <a:off x="3768068" y="2563813"/>
            <a:ext cx="675877" cy="620712"/>
          </a:xfrm>
          <a:custGeom>
            <a:avLst/>
            <a:gdLst>
              <a:gd name="T0" fmla="*/ 178 w 357"/>
              <a:gd name="T1" fmla="*/ 0 h 356"/>
              <a:gd name="T2" fmla="*/ 0 w 357"/>
              <a:gd name="T3" fmla="*/ 178 h 356"/>
              <a:gd name="T4" fmla="*/ 178 w 357"/>
              <a:gd name="T5" fmla="*/ 356 h 356"/>
              <a:gd name="T6" fmla="*/ 357 w 357"/>
              <a:gd name="T7" fmla="*/ 178 h 356"/>
              <a:gd name="T8" fmla="*/ 178 w 357"/>
              <a:gd name="T9" fmla="*/ 0 h 356"/>
              <a:gd name="T10" fmla="*/ 220 w 357"/>
              <a:gd name="T11" fmla="*/ 77 h 356"/>
              <a:gd name="T12" fmla="*/ 258 w 357"/>
              <a:gd name="T13" fmla="*/ 77 h 356"/>
              <a:gd name="T14" fmla="*/ 258 w 357"/>
              <a:gd name="T15" fmla="*/ 125 h 356"/>
              <a:gd name="T16" fmla="*/ 220 w 357"/>
              <a:gd name="T17" fmla="*/ 94 h 356"/>
              <a:gd name="T18" fmla="*/ 220 w 357"/>
              <a:gd name="T19" fmla="*/ 77 h 356"/>
              <a:gd name="T20" fmla="*/ 258 w 357"/>
              <a:gd name="T21" fmla="*/ 200 h 356"/>
              <a:gd name="T22" fmla="*/ 258 w 357"/>
              <a:gd name="T23" fmla="*/ 272 h 356"/>
              <a:gd name="T24" fmla="*/ 208 w 357"/>
              <a:gd name="T25" fmla="*/ 272 h 356"/>
              <a:gd name="T26" fmla="*/ 208 w 357"/>
              <a:gd name="T27" fmla="*/ 185 h 356"/>
              <a:gd name="T28" fmla="*/ 149 w 357"/>
              <a:gd name="T29" fmla="*/ 185 h 356"/>
              <a:gd name="T30" fmla="*/ 149 w 357"/>
              <a:gd name="T31" fmla="*/ 272 h 356"/>
              <a:gd name="T32" fmla="*/ 98 w 357"/>
              <a:gd name="T33" fmla="*/ 272 h 356"/>
              <a:gd name="T34" fmla="*/ 98 w 357"/>
              <a:gd name="T35" fmla="*/ 184 h 356"/>
              <a:gd name="T36" fmla="*/ 178 w 357"/>
              <a:gd name="T37" fmla="*/ 118 h 356"/>
              <a:gd name="T38" fmla="*/ 220 w 357"/>
              <a:gd name="T39" fmla="*/ 152 h 356"/>
              <a:gd name="T40" fmla="*/ 258 w 357"/>
              <a:gd name="T41" fmla="*/ 184 h 356"/>
              <a:gd name="T42" fmla="*/ 258 w 357"/>
              <a:gd name="T43" fmla="*/ 200 h 356"/>
              <a:gd name="T44" fmla="*/ 276 w 357"/>
              <a:gd name="T45" fmla="*/ 190 h 356"/>
              <a:gd name="T46" fmla="*/ 258 w 357"/>
              <a:gd name="T47" fmla="*/ 175 h 356"/>
              <a:gd name="T48" fmla="*/ 220 w 357"/>
              <a:gd name="T49" fmla="*/ 144 h 356"/>
              <a:gd name="T50" fmla="*/ 178 w 357"/>
              <a:gd name="T51" fmla="*/ 110 h 356"/>
              <a:gd name="T52" fmla="*/ 98 w 357"/>
              <a:gd name="T53" fmla="*/ 175 h 356"/>
              <a:gd name="T54" fmla="*/ 81 w 357"/>
              <a:gd name="T55" fmla="*/ 190 h 356"/>
              <a:gd name="T56" fmla="*/ 60 w 357"/>
              <a:gd name="T57" fmla="*/ 165 h 356"/>
              <a:gd name="T58" fmla="*/ 178 w 357"/>
              <a:gd name="T59" fmla="*/ 69 h 356"/>
              <a:gd name="T60" fmla="*/ 220 w 357"/>
              <a:gd name="T61" fmla="*/ 102 h 356"/>
              <a:gd name="T62" fmla="*/ 258 w 357"/>
              <a:gd name="T63" fmla="*/ 134 h 356"/>
              <a:gd name="T64" fmla="*/ 296 w 357"/>
              <a:gd name="T65" fmla="*/ 165 h 356"/>
              <a:gd name="T66" fmla="*/ 276 w 357"/>
              <a:gd name="T67" fmla="*/ 19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7" h="356">
                <a:moveTo>
                  <a:pt x="178" y="0"/>
                </a:moveTo>
                <a:cubicBezTo>
                  <a:pt x="80" y="0"/>
                  <a:pt x="0" y="80"/>
                  <a:pt x="0" y="178"/>
                </a:cubicBezTo>
                <a:cubicBezTo>
                  <a:pt x="0" y="277"/>
                  <a:pt x="80" y="356"/>
                  <a:pt x="178" y="356"/>
                </a:cubicBezTo>
                <a:cubicBezTo>
                  <a:pt x="277" y="356"/>
                  <a:pt x="357" y="277"/>
                  <a:pt x="357" y="178"/>
                </a:cubicBezTo>
                <a:cubicBezTo>
                  <a:pt x="357" y="80"/>
                  <a:pt x="277" y="0"/>
                  <a:pt x="178" y="0"/>
                </a:cubicBezTo>
                <a:close/>
                <a:moveTo>
                  <a:pt x="220" y="77"/>
                </a:moveTo>
                <a:cubicBezTo>
                  <a:pt x="258" y="77"/>
                  <a:pt x="258" y="77"/>
                  <a:pt x="258" y="77"/>
                </a:cubicBezTo>
                <a:cubicBezTo>
                  <a:pt x="258" y="125"/>
                  <a:pt x="258" y="125"/>
                  <a:pt x="258" y="125"/>
                </a:cubicBezTo>
                <a:cubicBezTo>
                  <a:pt x="220" y="94"/>
                  <a:pt x="220" y="94"/>
                  <a:pt x="220" y="94"/>
                </a:cubicBezTo>
                <a:lnTo>
                  <a:pt x="220" y="77"/>
                </a:lnTo>
                <a:close/>
                <a:moveTo>
                  <a:pt x="258" y="200"/>
                </a:moveTo>
                <a:cubicBezTo>
                  <a:pt x="258" y="272"/>
                  <a:pt x="258" y="272"/>
                  <a:pt x="258" y="272"/>
                </a:cubicBezTo>
                <a:cubicBezTo>
                  <a:pt x="208" y="272"/>
                  <a:pt x="208" y="272"/>
                  <a:pt x="208" y="272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149" y="185"/>
                  <a:pt x="149" y="185"/>
                  <a:pt x="149" y="185"/>
                </a:cubicBezTo>
                <a:cubicBezTo>
                  <a:pt x="149" y="272"/>
                  <a:pt x="149" y="272"/>
                  <a:pt x="149" y="272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98" y="184"/>
                  <a:pt x="98" y="184"/>
                  <a:pt x="98" y="184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220" y="152"/>
                  <a:pt x="220" y="152"/>
                  <a:pt x="220" y="152"/>
                </a:cubicBezTo>
                <a:cubicBezTo>
                  <a:pt x="258" y="184"/>
                  <a:pt x="258" y="184"/>
                  <a:pt x="258" y="184"/>
                </a:cubicBezTo>
                <a:lnTo>
                  <a:pt x="258" y="200"/>
                </a:lnTo>
                <a:close/>
                <a:moveTo>
                  <a:pt x="276" y="190"/>
                </a:moveTo>
                <a:cubicBezTo>
                  <a:pt x="258" y="175"/>
                  <a:pt x="258" y="175"/>
                  <a:pt x="258" y="175"/>
                </a:cubicBezTo>
                <a:cubicBezTo>
                  <a:pt x="220" y="144"/>
                  <a:pt x="220" y="144"/>
                  <a:pt x="220" y="144"/>
                </a:cubicBezTo>
                <a:cubicBezTo>
                  <a:pt x="178" y="110"/>
                  <a:pt x="178" y="110"/>
                  <a:pt x="178" y="110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81" y="190"/>
                  <a:pt x="81" y="190"/>
                  <a:pt x="81" y="190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178" y="69"/>
                  <a:pt x="178" y="69"/>
                  <a:pt x="178" y="69"/>
                </a:cubicBezTo>
                <a:cubicBezTo>
                  <a:pt x="220" y="102"/>
                  <a:pt x="220" y="102"/>
                  <a:pt x="220" y="102"/>
                </a:cubicBezTo>
                <a:cubicBezTo>
                  <a:pt x="258" y="134"/>
                  <a:pt x="258" y="134"/>
                  <a:pt x="258" y="134"/>
                </a:cubicBezTo>
                <a:cubicBezTo>
                  <a:pt x="296" y="165"/>
                  <a:pt x="296" y="165"/>
                  <a:pt x="296" y="165"/>
                </a:cubicBezTo>
                <a:lnTo>
                  <a:pt x="276" y="1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22" name="原创设计师QQ598969553      _10"/>
          <p:cNvGrpSpPr/>
          <p:nvPr/>
        </p:nvGrpSpPr>
        <p:grpSpPr>
          <a:xfrm>
            <a:off x="602927" y="3990490"/>
            <a:ext cx="667108" cy="614828"/>
            <a:chOff x="3500438" y="4467225"/>
            <a:chExt cx="1014413" cy="1012825"/>
          </a:xfrm>
          <a:solidFill>
            <a:schemeClr val="accent2"/>
          </a:solidFill>
        </p:grpSpPr>
        <p:sp>
          <p:nvSpPr>
            <p:cNvPr id="23" name="Oval 37"/>
            <p:cNvSpPr>
              <a:spLocks noChangeArrowheads="1"/>
            </p:cNvSpPr>
            <p:nvPr/>
          </p:nvSpPr>
          <p:spPr bwMode="auto">
            <a:xfrm>
              <a:off x="4008438" y="4845050"/>
              <a:ext cx="79375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24" name="Freeform 38"/>
            <p:cNvSpPr>
              <a:spLocks/>
            </p:cNvSpPr>
            <p:nvPr/>
          </p:nvSpPr>
          <p:spPr bwMode="auto">
            <a:xfrm>
              <a:off x="4119563" y="4845050"/>
              <a:ext cx="84138" cy="82550"/>
            </a:xfrm>
            <a:custGeom>
              <a:avLst/>
              <a:gdLst>
                <a:gd name="T0" fmla="*/ 14 w 29"/>
                <a:gd name="T1" fmla="*/ 29 h 29"/>
                <a:gd name="T2" fmla="*/ 15 w 29"/>
                <a:gd name="T3" fmla="*/ 29 h 29"/>
                <a:gd name="T4" fmla="*/ 29 w 29"/>
                <a:gd name="T5" fmla="*/ 14 h 29"/>
                <a:gd name="T6" fmla="*/ 15 w 29"/>
                <a:gd name="T7" fmla="*/ 0 h 29"/>
                <a:gd name="T8" fmla="*/ 14 w 29"/>
                <a:gd name="T9" fmla="*/ 0 h 29"/>
                <a:gd name="T10" fmla="*/ 0 w 29"/>
                <a:gd name="T11" fmla="*/ 14 h 29"/>
                <a:gd name="T12" fmla="*/ 14 w 2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14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23" y="28"/>
                    <a:pt x="29" y="22"/>
                    <a:pt x="29" y="14"/>
                  </a:cubicBezTo>
                  <a:cubicBezTo>
                    <a:pt x="29" y="7"/>
                    <a:pt x="23" y="1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7" y="0"/>
                    <a:pt x="0" y="7"/>
                    <a:pt x="0" y="14"/>
                  </a:cubicBezTo>
                  <a:cubicBezTo>
                    <a:pt x="0" y="22"/>
                    <a:pt x="7" y="29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25" name="Oval 39"/>
            <p:cNvSpPr>
              <a:spLocks noChangeArrowheads="1"/>
            </p:cNvSpPr>
            <p:nvPr/>
          </p:nvSpPr>
          <p:spPr bwMode="auto">
            <a:xfrm>
              <a:off x="4235451" y="4845050"/>
              <a:ext cx="80963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26" name="Oval 40"/>
            <p:cNvSpPr>
              <a:spLocks noChangeArrowheads="1"/>
            </p:cNvSpPr>
            <p:nvPr/>
          </p:nvSpPr>
          <p:spPr bwMode="auto">
            <a:xfrm>
              <a:off x="3895726" y="4845050"/>
              <a:ext cx="80963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27" name="Freeform 41"/>
            <p:cNvSpPr>
              <a:spLocks noEditPoints="1"/>
            </p:cNvSpPr>
            <p:nvPr/>
          </p:nvSpPr>
          <p:spPr bwMode="auto">
            <a:xfrm>
              <a:off x="3500438" y="4467225"/>
              <a:ext cx="1014413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30 w 352"/>
                <a:gd name="T11" fmla="*/ 249 h 352"/>
                <a:gd name="T12" fmla="*/ 102 w 352"/>
                <a:gd name="T13" fmla="*/ 249 h 352"/>
                <a:gd name="T14" fmla="*/ 71 w 352"/>
                <a:gd name="T15" fmla="*/ 282 h 352"/>
                <a:gd name="T16" fmla="*/ 71 w 352"/>
                <a:gd name="T17" fmla="*/ 249 h 352"/>
                <a:gd name="T18" fmla="*/ 52 w 352"/>
                <a:gd name="T19" fmla="*/ 249 h 352"/>
                <a:gd name="T20" fmla="*/ 52 w 352"/>
                <a:gd name="T21" fmla="*/ 129 h 352"/>
                <a:gd name="T22" fmla="*/ 108 w 352"/>
                <a:gd name="T23" fmla="*/ 129 h 352"/>
                <a:gd name="T24" fmla="*/ 108 w 352"/>
                <a:gd name="T25" fmla="*/ 206 h 352"/>
                <a:gd name="T26" fmla="*/ 108 w 352"/>
                <a:gd name="T27" fmla="*/ 213 h 352"/>
                <a:gd name="T28" fmla="*/ 114 w 352"/>
                <a:gd name="T29" fmla="*/ 213 h 352"/>
                <a:gd name="T30" fmla="*/ 230 w 352"/>
                <a:gd name="T31" fmla="*/ 213 h 352"/>
                <a:gd name="T32" fmla="*/ 230 w 352"/>
                <a:gd name="T33" fmla="*/ 249 h 352"/>
                <a:gd name="T34" fmla="*/ 299 w 352"/>
                <a:gd name="T35" fmla="*/ 206 h 352"/>
                <a:gd name="T36" fmla="*/ 279 w 352"/>
                <a:gd name="T37" fmla="*/ 206 h 352"/>
                <a:gd name="T38" fmla="*/ 279 w 352"/>
                <a:gd name="T39" fmla="*/ 242 h 352"/>
                <a:gd name="T40" fmla="*/ 247 w 352"/>
                <a:gd name="T41" fmla="*/ 206 h 352"/>
                <a:gd name="T42" fmla="*/ 230 w 352"/>
                <a:gd name="T43" fmla="*/ 206 h 352"/>
                <a:gd name="T44" fmla="*/ 115 w 352"/>
                <a:gd name="T45" fmla="*/ 206 h 352"/>
                <a:gd name="T46" fmla="*/ 115 w 352"/>
                <a:gd name="T47" fmla="*/ 129 h 352"/>
                <a:gd name="T48" fmla="*/ 115 w 352"/>
                <a:gd name="T49" fmla="*/ 82 h 352"/>
                <a:gd name="T50" fmla="*/ 299 w 352"/>
                <a:gd name="T51" fmla="*/ 82 h 352"/>
                <a:gd name="T52" fmla="*/ 299 w 352"/>
                <a:gd name="T53" fmla="*/ 20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8" y="0"/>
                    <a:pt x="0" y="79"/>
                    <a:pt x="0" y="176"/>
                  </a:cubicBezTo>
                  <a:cubicBezTo>
                    <a:pt x="0" y="273"/>
                    <a:pt x="78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30" y="249"/>
                  </a:moveTo>
                  <a:cubicBezTo>
                    <a:pt x="102" y="249"/>
                    <a:pt x="102" y="249"/>
                    <a:pt x="102" y="249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52" y="249"/>
                    <a:pt x="52" y="249"/>
                    <a:pt x="52" y="24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8" y="206"/>
                    <a:pt x="108" y="206"/>
                    <a:pt x="108" y="206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230" y="213"/>
                    <a:pt x="230" y="213"/>
                    <a:pt x="230" y="213"/>
                  </a:cubicBezTo>
                  <a:lnTo>
                    <a:pt x="230" y="249"/>
                  </a:lnTo>
                  <a:close/>
                  <a:moveTo>
                    <a:pt x="299" y="206"/>
                  </a:moveTo>
                  <a:cubicBezTo>
                    <a:pt x="279" y="206"/>
                    <a:pt x="279" y="206"/>
                    <a:pt x="279" y="206"/>
                  </a:cubicBezTo>
                  <a:cubicBezTo>
                    <a:pt x="279" y="242"/>
                    <a:pt x="279" y="242"/>
                    <a:pt x="279" y="242"/>
                  </a:cubicBezTo>
                  <a:cubicBezTo>
                    <a:pt x="247" y="206"/>
                    <a:pt x="247" y="206"/>
                    <a:pt x="247" y="206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115" y="206"/>
                    <a:pt x="115" y="206"/>
                    <a:pt x="115" y="206"/>
                  </a:cubicBezTo>
                  <a:cubicBezTo>
                    <a:pt x="115" y="129"/>
                    <a:pt x="115" y="129"/>
                    <a:pt x="115" y="129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299" y="82"/>
                    <a:pt x="299" y="82"/>
                    <a:pt x="299" y="82"/>
                  </a:cubicBezTo>
                  <a:lnTo>
                    <a:pt x="299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28" name="原创设计师QQ598969553      _11"/>
          <p:cNvGrpSpPr/>
          <p:nvPr/>
        </p:nvGrpSpPr>
        <p:grpSpPr>
          <a:xfrm>
            <a:off x="2259735" y="3457576"/>
            <a:ext cx="449959" cy="418237"/>
            <a:chOff x="6019801" y="3589338"/>
            <a:chExt cx="684213" cy="688975"/>
          </a:xfrm>
          <a:solidFill>
            <a:schemeClr val="accent2"/>
          </a:solidFill>
        </p:grpSpPr>
        <p:sp>
          <p:nvSpPr>
            <p:cNvPr id="29" name="Freeform 42"/>
            <p:cNvSpPr>
              <a:spLocks noEditPoints="1"/>
            </p:cNvSpPr>
            <p:nvPr/>
          </p:nvSpPr>
          <p:spPr bwMode="auto">
            <a:xfrm>
              <a:off x="6169026" y="3857625"/>
              <a:ext cx="236538" cy="234950"/>
            </a:xfrm>
            <a:custGeom>
              <a:avLst/>
              <a:gdLst>
                <a:gd name="T0" fmla="*/ 5 w 82"/>
                <a:gd name="T1" fmla="*/ 60 h 82"/>
                <a:gd name="T2" fmla="*/ 7 w 82"/>
                <a:gd name="T3" fmla="*/ 64 h 82"/>
                <a:gd name="T4" fmla="*/ 9 w 82"/>
                <a:gd name="T5" fmla="*/ 66 h 82"/>
                <a:gd name="T6" fmla="*/ 10 w 82"/>
                <a:gd name="T7" fmla="*/ 68 h 82"/>
                <a:gd name="T8" fmla="*/ 12 w 82"/>
                <a:gd name="T9" fmla="*/ 70 h 82"/>
                <a:gd name="T10" fmla="*/ 15 w 82"/>
                <a:gd name="T11" fmla="*/ 72 h 82"/>
                <a:gd name="T12" fmla="*/ 17 w 82"/>
                <a:gd name="T13" fmla="*/ 74 h 82"/>
                <a:gd name="T14" fmla="*/ 20 w 82"/>
                <a:gd name="T15" fmla="*/ 76 h 82"/>
                <a:gd name="T16" fmla="*/ 29 w 82"/>
                <a:gd name="T17" fmla="*/ 80 h 82"/>
                <a:gd name="T18" fmla="*/ 41 w 82"/>
                <a:gd name="T19" fmla="*/ 82 h 82"/>
                <a:gd name="T20" fmla="*/ 71 w 82"/>
                <a:gd name="T21" fmla="*/ 68 h 82"/>
                <a:gd name="T22" fmla="*/ 75 w 82"/>
                <a:gd name="T23" fmla="*/ 64 h 82"/>
                <a:gd name="T24" fmla="*/ 79 w 82"/>
                <a:gd name="T25" fmla="*/ 55 h 82"/>
                <a:gd name="T26" fmla="*/ 82 w 82"/>
                <a:gd name="T27" fmla="*/ 41 h 82"/>
                <a:gd name="T28" fmla="*/ 82 w 82"/>
                <a:gd name="T29" fmla="*/ 37 h 82"/>
                <a:gd name="T30" fmla="*/ 81 w 82"/>
                <a:gd name="T31" fmla="*/ 33 h 82"/>
                <a:gd name="T32" fmla="*/ 79 w 82"/>
                <a:gd name="T33" fmla="*/ 25 h 82"/>
                <a:gd name="T34" fmla="*/ 77 w 82"/>
                <a:gd name="T35" fmla="*/ 22 h 82"/>
                <a:gd name="T36" fmla="*/ 75 w 82"/>
                <a:gd name="T37" fmla="*/ 18 h 82"/>
                <a:gd name="T38" fmla="*/ 71 w 82"/>
                <a:gd name="T39" fmla="*/ 14 h 82"/>
                <a:gd name="T40" fmla="*/ 41 w 82"/>
                <a:gd name="T41" fmla="*/ 0 h 82"/>
                <a:gd name="T42" fmla="*/ 12 w 82"/>
                <a:gd name="T43" fmla="*/ 13 h 82"/>
                <a:gd name="T44" fmla="*/ 10 w 82"/>
                <a:gd name="T45" fmla="*/ 15 h 82"/>
                <a:gd name="T46" fmla="*/ 7 w 82"/>
                <a:gd name="T47" fmla="*/ 18 h 82"/>
                <a:gd name="T48" fmla="*/ 5 w 82"/>
                <a:gd name="T49" fmla="*/ 22 h 82"/>
                <a:gd name="T50" fmla="*/ 4 w 82"/>
                <a:gd name="T51" fmla="*/ 25 h 82"/>
                <a:gd name="T52" fmla="*/ 1 w 82"/>
                <a:gd name="T53" fmla="*/ 33 h 82"/>
                <a:gd name="T54" fmla="*/ 1 w 82"/>
                <a:gd name="T55" fmla="*/ 37 h 82"/>
                <a:gd name="T56" fmla="*/ 0 w 82"/>
                <a:gd name="T57" fmla="*/ 41 h 82"/>
                <a:gd name="T58" fmla="*/ 3 w 82"/>
                <a:gd name="T59" fmla="*/ 55 h 82"/>
                <a:gd name="T60" fmla="*/ 5 w 82"/>
                <a:gd name="T61" fmla="*/ 60 h 82"/>
                <a:gd name="T62" fmla="*/ 41 w 82"/>
                <a:gd name="T63" fmla="*/ 12 h 82"/>
                <a:gd name="T64" fmla="*/ 70 w 82"/>
                <a:gd name="T65" fmla="*/ 41 h 82"/>
                <a:gd name="T66" fmla="*/ 41 w 82"/>
                <a:gd name="T67" fmla="*/ 70 h 82"/>
                <a:gd name="T68" fmla="*/ 12 w 82"/>
                <a:gd name="T69" fmla="*/ 41 h 82"/>
                <a:gd name="T70" fmla="*/ 41 w 82"/>
                <a:gd name="T71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" h="82">
                  <a:moveTo>
                    <a:pt x="5" y="60"/>
                  </a:moveTo>
                  <a:cubicBezTo>
                    <a:pt x="6" y="62"/>
                    <a:pt x="7" y="63"/>
                    <a:pt x="7" y="64"/>
                  </a:cubicBezTo>
                  <a:cubicBezTo>
                    <a:pt x="8" y="64"/>
                    <a:pt x="8" y="65"/>
                    <a:pt x="9" y="66"/>
                  </a:cubicBezTo>
                  <a:cubicBezTo>
                    <a:pt x="9" y="66"/>
                    <a:pt x="10" y="67"/>
                    <a:pt x="10" y="68"/>
                  </a:cubicBezTo>
                  <a:cubicBezTo>
                    <a:pt x="11" y="68"/>
                    <a:pt x="12" y="69"/>
                    <a:pt x="12" y="70"/>
                  </a:cubicBezTo>
                  <a:cubicBezTo>
                    <a:pt x="13" y="71"/>
                    <a:pt x="14" y="72"/>
                    <a:pt x="15" y="72"/>
                  </a:cubicBezTo>
                  <a:cubicBezTo>
                    <a:pt x="16" y="73"/>
                    <a:pt x="16" y="73"/>
                    <a:pt x="17" y="74"/>
                  </a:cubicBezTo>
                  <a:cubicBezTo>
                    <a:pt x="18" y="74"/>
                    <a:pt x="19" y="75"/>
                    <a:pt x="20" y="76"/>
                  </a:cubicBezTo>
                  <a:cubicBezTo>
                    <a:pt x="23" y="78"/>
                    <a:pt x="26" y="79"/>
                    <a:pt x="29" y="80"/>
                  </a:cubicBezTo>
                  <a:cubicBezTo>
                    <a:pt x="33" y="81"/>
                    <a:pt x="37" y="82"/>
                    <a:pt x="41" y="82"/>
                  </a:cubicBezTo>
                  <a:cubicBezTo>
                    <a:pt x="53" y="82"/>
                    <a:pt x="64" y="77"/>
                    <a:pt x="71" y="68"/>
                  </a:cubicBezTo>
                  <a:cubicBezTo>
                    <a:pt x="73" y="67"/>
                    <a:pt x="74" y="65"/>
                    <a:pt x="75" y="64"/>
                  </a:cubicBezTo>
                  <a:cubicBezTo>
                    <a:pt x="77" y="61"/>
                    <a:pt x="78" y="58"/>
                    <a:pt x="79" y="55"/>
                  </a:cubicBezTo>
                  <a:cubicBezTo>
                    <a:pt x="81" y="51"/>
                    <a:pt x="82" y="46"/>
                    <a:pt x="82" y="41"/>
                  </a:cubicBezTo>
                  <a:cubicBezTo>
                    <a:pt x="82" y="40"/>
                    <a:pt x="82" y="38"/>
                    <a:pt x="82" y="37"/>
                  </a:cubicBezTo>
                  <a:cubicBezTo>
                    <a:pt x="81" y="36"/>
                    <a:pt x="81" y="34"/>
                    <a:pt x="81" y="33"/>
                  </a:cubicBezTo>
                  <a:cubicBezTo>
                    <a:pt x="80" y="30"/>
                    <a:pt x="80" y="28"/>
                    <a:pt x="79" y="25"/>
                  </a:cubicBezTo>
                  <a:cubicBezTo>
                    <a:pt x="78" y="24"/>
                    <a:pt x="78" y="23"/>
                    <a:pt x="77" y="22"/>
                  </a:cubicBezTo>
                  <a:cubicBezTo>
                    <a:pt x="76" y="20"/>
                    <a:pt x="76" y="19"/>
                    <a:pt x="75" y="18"/>
                  </a:cubicBezTo>
                  <a:cubicBezTo>
                    <a:pt x="74" y="17"/>
                    <a:pt x="73" y="15"/>
                    <a:pt x="71" y="14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30" y="0"/>
                    <a:pt x="19" y="5"/>
                    <a:pt x="12" y="13"/>
                  </a:cubicBezTo>
                  <a:cubicBezTo>
                    <a:pt x="11" y="14"/>
                    <a:pt x="10" y="14"/>
                    <a:pt x="10" y="15"/>
                  </a:cubicBezTo>
                  <a:cubicBezTo>
                    <a:pt x="9" y="16"/>
                    <a:pt x="8" y="17"/>
                    <a:pt x="7" y="18"/>
                  </a:cubicBezTo>
                  <a:cubicBezTo>
                    <a:pt x="7" y="19"/>
                    <a:pt x="6" y="20"/>
                    <a:pt x="5" y="22"/>
                  </a:cubicBezTo>
                  <a:cubicBezTo>
                    <a:pt x="5" y="23"/>
                    <a:pt x="4" y="24"/>
                    <a:pt x="4" y="25"/>
                  </a:cubicBezTo>
                  <a:cubicBezTo>
                    <a:pt x="3" y="28"/>
                    <a:pt x="2" y="30"/>
                    <a:pt x="1" y="33"/>
                  </a:cubicBezTo>
                  <a:cubicBezTo>
                    <a:pt x="1" y="34"/>
                    <a:pt x="1" y="36"/>
                    <a:pt x="1" y="37"/>
                  </a:cubicBezTo>
                  <a:cubicBezTo>
                    <a:pt x="0" y="38"/>
                    <a:pt x="0" y="40"/>
                    <a:pt x="0" y="41"/>
                  </a:cubicBezTo>
                  <a:cubicBezTo>
                    <a:pt x="0" y="46"/>
                    <a:pt x="1" y="51"/>
                    <a:pt x="3" y="55"/>
                  </a:cubicBezTo>
                  <a:cubicBezTo>
                    <a:pt x="4" y="57"/>
                    <a:pt x="4" y="59"/>
                    <a:pt x="5" y="60"/>
                  </a:cubicBezTo>
                  <a:close/>
                  <a:moveTo>
                    <a:pt x="41" y="12"/>
                  </a:moveTo>
                  <a:cubicBezTo>
                    <a:pt x="57" y="12"/>
                    <a:pt x="70" y="25"/>
                    <a:pt x="70" y="41"/>
                  </a:cubicBezTo>
                  <a:cubicBezTo>
                    <a:pt x="70" y="57"/>
                    <a:pt x="57" y="70"/>
                    <a:pt x="41" y="70"/>
                  </a:cubicBezTo>
                  <a:cubicBezTo>
                    <a:pt x="25" y="70"/>
                    <a:pt x="12" y="57"/>
                    <a:pt x="12" y="41"/>
                  </a:cubicBezTo>
                  <a:cubicBezTo>
                    <a:pt x="12" y="25"/>
                    <a:pt x="25" y="12"/>
                    <a:pt x="4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30" name="Freeform 43"/>
            <p:cNvSpPr>
              <a:spLocks noEditPoints="1"/>
            </p:cNvSpPr>
            <p:nvPr/>
          </p:nvSpPr>
          <p:spPr bwMode="auto">
            <a:xfrm>
              <a:off x="6019801" y="3589338"/>
              <a:ext cx="684213" cy="688975"/>
            </a:xfrm>
            <a:custGeom>
              <a:avLst/>
              <a:gdLst>
                <a:gd name="T0" fmla="*/ 119 w 238"/>
                <a:gd name="T1" fmla="*/ 0 h 239"/>
                <a:gd name="T2" fmla="*/ 0 w 238"/>
                <a:gd name="T3" fmla="*/ 119 h 239"/>
                <a:gd name="T4" fmla="*/ 119 w 238"/>
                <a:gd name="T5" fmla="*/ 239 h 239"/>
                <a:gd name="T6" fmla="*/ 238 w 238"/>
                <a:gd name="T7" fmla="*/ 119 h 239"/>
                <a:gd name="T8" fmla="*/ 119 w 238"/>
                <a:gd name="T9" fmla="*/ 0 h 239"/>
                <a:gd name="T10" fmla="*/ 139 w 238"/>
                <a:gd name="T11" fmla="*/ 66 h 239"/>
                <a:gd name="T12" fmla="*/ 166 w 238"/>
                <a:gd name="T13" fmla="*/ 66 h 239"/>
                <a:gd name="T14" fmla="*/ 166 w 238"/>
                <a:gd name="T15" fmla="*/ 78 h 239"/>
                <a:gd name="T16" fmla="*/ 139 w 238"/>
                <a:gd name="T17" fmla="*/ 78 h 239"/>
                <a:gd name="T18" fmla="*/ 139 w 238"/>
                <a:gd name="T19" fmla="*/ 66 h 239"/>
                <a:gd name="T20" fmla="*/ 182 w 238"/>
                <a:gd name="T21" fmla="*/ 186 h 239"/>
                <a:gd name="T22" fmla="*/ 40 w 238"/>
                <a:gd name="T23" fmla="*/ 186 h 239"/>
                <a:gd name="T24" fmla="*/ 40 w 238"/>
                <a:gd name="T25" fmla="*/ 82 h 239"/>
                <a:gd name="T26" fmla="*/ 182 w 238"/>
                <a:gd name="T27" fmla="*/ 82 h 239"/>
                <a:gd name="T28" fmla="*/ 182 w 238"/>
                <a:gd name="T29" fmla="*/ 18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" h="239">
                  <a:moveTo>
                    <a:pt x="119" y="0"/>
                  </a:moveTo>
                  <a:cubicBezTo>
                    <a:pt x="53" y="0"/>
                    <a:pt x="0" y="54"/>
                    <a:pt x="0" y="119"/>
                  </a:cubicBezTo>
                  <a:cubicBezTo>
                    <a:pt x="0" y="185"/>
                    <a:pt x="53" y="239"/>
                    <a:pt x="119" y="239"/>
                  </a:cubicBezTo>
                  <a:cubicBezTo>
                    <a:pt x="185" y="239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  <a:moveTo>
                    <a:pt x="139" y="66"/>
                  </a:moveTo>
                  <a:cubicBezTo>
                    <a:pt x="166" y="66"/>
                    <a:pt x="166" y="66"/>
                    <a:pt x="166" y="66"/>
                  </a:cubicBezTo>
                  <a:cubicBezTo>
                    <a:pt x="166" y="78"/>
                    <a:pt x="166" y="78"/>
                    <a:pt x="166" y="78"/>
                  </a:cubicBezTo>
                  <a:cubicBezTo>
                    <a:pt x="139" y="78"/>
                    <a:pt x="139" y="78"/>
                    <a:pt x="139" y="78"/>
                  </a:cubicBezTo>
                  <a:lnTo>
                    <a:pt x="139" y="66"/>
                  </a:lnTo>
                  <a:close/>
                  <a:moveTo>
                    <a:pt x="182" y="186"/>
                  </a:moveTo>
                  <a:cubicBezTo>
                    <a:pt x="40" y="186"/>
                    <a:pt x="40" y="186"/>
                    <a:pt x="40" y="186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182" y="82"/>
                    <a:pt x="182" y="82"/>
                    <a:pt x="182" y="82"/>
                  </a:cubicBezTo>
                  <a:lnTo>
                    <a:pt x="182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31" name="Rectangle 44"/>
            <p:cNvSpPr>
              <a:spLocks noChangeArrowheads="1"/>
            </p:cNvSpPr>
            <p:nvPr/>
          </p:nvSpPr>
          <p:spPr bwMode="auto">
            <a:xfrm>
              <a:off x="6416676" y="3860800"/>
              <a:ext cx="841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32" name="原创设计师QQ598969553      _12"/>
          <p:cNvSpPr>
            <a:spLocks noEditPoints="1"/>
          </p:cNvSpPr>
          <p:nvPr/>
        </p:nvSpPr>
        <p:spPr bwMode="auto">
          <a:xfrm>
            <a:off x="1711193" y="1658942"/>
            <a:ext cx="646642" cy="598487"/>
          </a:xfrm>
          <a:custGeom>
            <a:avLst/>
            <a:gdLst>
              <a:gd name="T0" fmla="*/ 0 w 342"/>
              <a:gd name="T1" fmla="*/ 171 h 342"/>
              <a:gd name="T2" fmla="*/ 342 w 342"/>
              <a:gd name="T3" fmla="*/ 171 h 342"/>
              <a:gd name="T4" fmla="*/ 48 w 342"/>
              <a:gd name="T5" fmla="*/ 140 h 342"/>
              <a:gd name="T6" fmla="*/ 108 w 342"/>
              <a:gd name="T7" fmla="*/ 164 h 342"/>
              <a:gd name="T8" fmla="*/ 48 w 342"/>
              <a:gd name="T9" fmla="*/ 140 h 342"/>
              <a:gd name="T10" fmla="*/ 109 w 342"/>
              <a:gd name="T11" fmla="*/ 171 h 342"/>
              <a:gd name="T12" fmla="*/ 66 w 342"/>
              <a:gd name="T13" fmla="*/ 209 h 342"/>
              <a:gd name="T14" fmla="*/ 95 w 342"/>
              <a:gd name="T15" fmla="*/ 283 h 342"/>
              <a:gd name="T16" fmla="*/ 95 w 342"/>
              <a:gd name="T17" fmla="*/ 245 h 342"/>
              <a:gd name="T18" fmla="*/ 95 w 342"/>
              <a:gd name="T19" fmla="*/ 283 h 342"/>
              <a:gd name="T20" fmla="*/ 67 w 342"/>
              <a:gd name="T21" fmla="*/ 216 h 342"/>
              <a:gd name="T22" fmla="*/ 114 w 342"/>
              <a:gd name="T23" fmla="*/ 239 h 342"/>
              <a:gd name="T24" fmla="*/ 169 w 342"/>
              <a:gd name="T25" fmla="*/ 239 h 342"/>
              <a:gd name="T26" fmla="*/ 120 w 342"/>
              <a:gd name="T27" fmla="*/ 216 h 342"/>
              <a:gd name="T28" fmla="*/ 169 w 342"/>
              <a:gd name="T29" fmla="*/ 239 h 342"/>
              <a:gd name="T30" fmla="*/ 119 w 342"/>
              <a:gd name="T31" fmla="*/ 209 h 342"/>
              <a:gd name="T32" fmla="*/ 175 w 342"/>
              <a:gd name="T33" fmla="*/ 171 h 342"/>
              <a:gd name="T34" fmla="*/ 116 w 342"/>
              <a:gd name="T35" fmla="*/ 164 h 342"/>
              <a:gd name="T36" fmla="*/ 177 w 342"/>
              <a:gd name="T37" fmla="*/ 140 h 342"/>
              <a:gd name="T38" fmla="*/ 116 w 342"/>
              <a:gd name="T39" fmla="*/ 164 h 342"/>
              <a:gd name="T40" fmla="*/ 177 w 342"/>
              <a:gd name="T41" fmla="*/ 264 h 342"/>
              <a:gd name="T42" fmla="*/ 215 w 342"/>
              <a:gd name="T43" fmla="*/ 264 h 342"/>
              <a:gd name="T44" fmla="*/ 217 w 342"/>
              <a:gd name="T45" fmla="*/ 239 h 342"/>
              <a:gd name="T46" fmla="*/ 178 w 342"/>
              <a:gd name="T47" fmla="*/ 216 h 342"/>
              <a:gd name="T48" fmla="*/ 217 w 342"/>
              <a:gd name="T49" fmla="*/ 239 h 342"/>
              <a:gd name="T50" fmla="*/ 179 w 342"/>
              <a:gd name="T51" fmla="*/ 209 h 342"/>
              <a:gd name="T52" fmla="*/ 235 w 342"/>
              <a:gd name="T53" fmla="*/ 171 h 342"/>
              <a:gd name="T54" fmla="*/ 283 w 342"/>
              <a:gd name="T55" fmla="*/ 126 h 342"/>
              <a:gd name="T56" fmla="*/ 241 w 342"/>
              <a:gd name="T57" fmla="*/ 149 h 342"/>
              <a:gd name="T58" fmla="*/ 182 w 342"/>
              <a:gd name="T59" fmla="*/ 164 h 342"/>
              <a:gd name="T60" fmla="*/ 220 w 342"/>
              <a:gd name="T61" fmla="*/ 140 h 342"/>
              <a:gd name="T62" fmla="*/ 252 w 342"/>
              <a:gd name="T63" fmla="*/ 107 h 342"/>
              <a:gd name="T64" fmla="*/ 260 w 342"/>
              <a:gd name="T65" fmla="*/ 103 h 342"/>
              <a:gd name="T66" fmla="*/ 283 w 342"/>
              <a:gd name="T67" fmla="*/ 126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2" h="342">
                <a:moveTo>
                  <a:pt x="171" y="0"/>
                </a:moveTo>
                <a:cubicBezTo>
                  <a:pt x="76" y="0"/>
                  <a:pt x="0" y="77"/>
                  <a:pt x="0" y="171"/>
                </a:cubicBezTo>
                <a:cubicBezTo>
                  <a:pt x="0" y="266"/>
                  <a:pt x="76" y="342"/>
                  <a:pt x="171" y="342"/>
                </a:cubicBezTo>
                <a:cubicBezTo>
                  <a:pt x="265" y="342"/>
                  <a:pt x="342" y="266"/>
                  <a:pt x="342" y="171"/>
                </a:cubicBezTo>
                <a:cubicBezTo>
                  <a:pt x="342" y="77"/>
                  <a:pt x="265" y="0"/>
                  <a:pt x="171" y="0"/>
                </a:cubicBezTo>
                <a:close/>
                <a:moveTo>
                  <a:pt x="48" y="140"/>
                </a:moveTo>
                <a:cubicBezTo>
                  <a:pt x="106" y="140"/>
                  <a:pt x="106" y="140"/>
                  <a:pt x="106" y="140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54" y="164"/>
                  <a:pt x="54" y="164"/>
                  <a:pt x="54" y="164"/>
                </a:cubicBezTo>
                <a:lnTo>
                  <a:pt x="48" y="140"/>
                </a:lnTo>
                <a:close/>
                <a:moveTo>
                  <a:pt x="56" y="171"/>
                </a:moveTo>
                <a:cubicBezTo>
                  <a:pt x="109" y="171"/>
                  <a:pt x="109" y="171"/>
                  <a:pt x="109" y="171"/>
                </a:cubicBezTo>
                <a:cubicBezTo>
                  <a:pt x="112" y="209"/>
                  <a:pt x="112" y="209"/>
                  <a:pt x="112" y="209"/>
                </a:cubicBezTo>
                <a:cubicBezTo>
                  <a:pt x="66" y="209"/>
                  <a:pt x="66" y="209"/>
                  <a:pt x="66" y="209"/>
                </a:cubicBezTo>
                <a:lnTo>
                  <a:pt x="56" y="171"/>
                </a:lnTo>
                <a:close/>
                <a:moveTo>
                  <a:pt x="95" y="283"/>
                </a:moveTo>
                <a:cubicBezTo>
                  <a:pt x="85" y="283"/>
                  <a:pt x="76" y="275"/>
                  <a:pt x="76" y="264"/>
                </a:cubicBezTo>
                <a:cubicBezTo>
                  <a:pt x="76" y="254"/>
                  <a:pt x="85" y="245"/>
                  <a:pt x="95" y="245"/>
                </a:cubicBezTo>
                <a:cubicBezTo>
                  <a:pt x="106" y="245"/>
                  <a:pt x="114" y="254"/>
                  <a:pt x="114" y="264"/>
                </a:cubicBezTo>
                <a:cubicBezTo>
                  <a:pt x="114" y="275"/>
                  <a:pt x="106" y="283"/>
                  <a:pt x="95" y="283"/>
                </a:cubicBezTo>
                <a:close/>
                <a:moveTo>
                  <a:pt x="73" y="239"/>
                </a:moveTo>
                <a:cubicBezTo>
                  <a:pt x="67" y="216"/>
                  <a:pt x="67" y="216"/>
                  <a:pt x="67" y="216"/>
                </a:cubicBezTo>
                <a:cubicBezTo>
                  <a:pt x="113" y="216"/>
                  <a:pt x="113" y="216"/>
                  <a:pt x="113" y="216"/>
                </a:cubicBezTo>
                <a:cubicBezTo>
                  <a:pt x="114" y="239"/>
                  <a:pt x="114" y="239"/>
                  <a:pt x="114" y="239"/>
                </a:cubicBezTo>
                <a:lnTo>
                  <a:pt x="73" y="239"/>
                </a:lnTo>
                <a:close/>
                <a:moveTo>
                  <a:pt x="169" y="239"/>
                </a:moveTo>
                <a:cubicBezTo>
                  <a:pt x="122" y="239"/>
                  <a:pt x="122" y="239"/>
                  <a:pt x="122" y="239"/>
                </a:cubicBezTo>
                <a:cubicBezTo>
                  <a:pt x="120" y="216"/>
                  <a:pt x="120" y="216"/>
                  <a:pt x="120" y="216"/>
                </a:cubicBezTo>
                <a:cubicBezTo>
                  <a:pt x="171" y="216"/>
                  <a:pt x="171" y="216"/>
                  <a:pt x="171" y="216"/>
                </a:cubicBezTo>
                <a:lnTo>
                  <a:pt x="169" y="239"/>
                </a:lnTo>
                <a:close/>
                <a:moveTo>
                  <a:pt x="171" y="209"/>
                </a:moveTo>
                <a:cubicBezTo>
                  <a:pt x="119" y="209"/>
                  <a:pt x="119" y="209"/>
                  <a:pt x="119" y="209"/>
                </a:cubicBezTo>
                <a:cubicBezTo>
                  <a:pt x="116" y="171"/>
                  <a:pt x="116" y="171"/>
                  <a:pt x="116" y="171"/>
                </a:cubicBezTo>
                <a:cubicBezTo>
                  <a:pt x="175" y="171"/>
                  <a:pt x="175" y="171"/>
                  <a:pt x="175" y="171"/>
                </a:cubicBezTo>
                <a:lnTo>
                  <a:pt x="171" y="209"/>
                </a:lnTo>
                <a:close/>
                <a:moveTo>
                  <a:pt x="116" y="164"/>
                </a:moveTo>
                <a:cubicBezTo>
                  <a:pt x="114" y="140"/>
                  <a:pt x="114" y="140"/>
                  <a:pt x="114" y="140"/>
                </a:cubicBezTo>
                <a:cubicBezTo>
                  <a:pt x="177" y="140"/>
                  <a:pt x="177" y="140"/>
                  <a:pt x="177" y="140"/>
                </a:cubicBezTo>
                <a:cubicBezTo>
                  <a:pt x="175" y="164"/>
                  <a:pt x="175" y="164"/>
                  <a:pt x="175" y="164"/>
                </a:cubicBezTo>
                <a:lnTo>
                  <a:pt x="116" y="164"/>
                </a:lnTo>
                <a:close/>
                <a:moveTo>
                  <a:pt x="196" y="283"/>
                </a:moveTo>
                <a:cubicBezTo>
                  <a:pt x="185" y="283"/>
                  <a:pt x="177" y="275"/>
                  <a:pt x="177" y="264"/>
                </a:cubicBezTo>
                <a:cubicBezTo>
                  <a:pt x="177" y="254"/>
                  <a:pt x="185" y="245"/>
                  <a:pt x="196" y="245"/>
                </a:cubicBezTo>
                <a:cubicBezTo>
                  <a:pt x="206" y="245"/>
                  <a:pt x="215" y="254"/>
                  <a:pt x="215" y="264"/>
                </a:cubicBezTo>
                <a:cubicBezTo>
                  <a:pt x="215" y="275"/>
                  <a:pt x="206" y="283"/>
                  <a:pt x="196" y="283"/>
                </a:cubicBezTo>
                <a:close/>
                <a:moveTo>
                  <a:pt x="217" y="239"/>
                </a:moveTo>
                <a:cubicBezTo>
                  <a:pt x="176" y="239"/>
                  <a:pt x="176" y="239"/>
                  <a:pt x="176" y="239"/>
                </a:cubicBezTo>
                <a:cubicBezTo>
                  <a:pt x="178" y="216"/>
                  <a:pt x="178" y="216"/>
                  <a:pt x="178" y="216"/>
                </a:cubicBezTo>
                <a:cubicBezTo>
                  <a:pt x="223" y="216"/>
                  <a:pt x="223" y="216"/>
                  <a:pt x="223" y="216"/>
                </a:cubicBezTo>
                <a:lnTo>
                  <a:pt x="217" y="239"/>
                </a:lnTo>
                <a:close/>
                <a:moveTo>
                  <a:pt x="225" y="209"/>
                </a:moveTo>
                <a:cubicBezTo>
                  <a:pt x="179" y="209"/>
                  <a:pt x="179" y="209"/>
                  <a:pt x="179" y="209"/>
                </a:cubicBezTo>
                <a:cubicBezTo>
                  <a:pt x="182" y="171"/>
                  <a:pt x="182" y="171"/>
                  <a:pt x="182" y="171"/>
                </a:cubicBezTo>
                <a:cubicBezTo>
                  <a:pt x="235" y="171"/>
                  <a:pt x="235" y="171"/>
                  <a:pt x="235" y="171"/>
                </a:cubicBezTo>
                <a:lnTo>
                  <a:pt x="225" y="209"/>
                </a:lnTo>
                <a:close/>
                <a:moveTo>
                  <a:pt x="283" y="126"/>
                </a:moveTo>
                <a:cubicBezTo>
                  <a:pt x="264" y="126"/>
                  <a:pt x="264" y="126"/>
                  <a:pt x="264" y="126"/>
                </a:cubicBezTo>
                <a:cubicBezTo>
                  <a:pt x="256" y="133"/>
                  <a:pt x="249" y="141"/>
                  <a:pt x="241" y="149"/>
                </a:cubicBezTo>
                <a:cubicBezTo>
                  <a:pt x="237" y="164"/>
                  <a:pt x="237" y="164"/>
                  <a:pt x="237" y="164"/>
                </a:cubicBezTo>
                <a:cubicBezTo>
                  <a:pt x="182" y="164"/>
                  <a:pt x="182" y="164"/>
                  <a:pt x="182" y="164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1" y="139"/>
                  <a:pt x="221" y="138"/>
                  <a:pt x="222" y="137"/>
                </a:cubicBezTo>
                <a:cubicBezTo>
                  <a:pt x="232" y="127"/>
                  <a:pt x="242" y="117"/>
                  <a:pt x="252" y="107"/>
                </a:cubicBezTo>
                <a:cubicBezTo>
                  <a:pt x="252" y="107"/>
                  <a:pt x="253" y="106"/>
                  <a:pt x="254" y="105"/>
                </a:cubicBezTo>
                <a:cubicBezTo>
                  <a:pt x="256" y="104"/>
                  <a:pt x="258" y="103"/>
                  <a:pt x="260" y="103"/>
                </a:cubicBezTo>
                <a:cubicBezTo>
                  <a:pt x="283" y="103"/>
                  <a:pt x="283" y="103"/>
                  <a:pt x="283" y="103"/>
                </a:cubicBezTo>
                <a:cubicBezTo>
                  <a:pt x="297" y="103"/>
                  <a:pt x="297" y="126"/>
                  <a:pt x="283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33" name="原创设计师QQ598969553      _13"/>
          <p:cNvGrpSpPr/>
          <p:nvPr/>
        </p:nvGrpSpPr>
        <p:grpSpPr>
          <a:xfrm>
            <a:off x="3621093" y="3975070"/>
            <a:ext cx="668152" cy="616756"/>
            <a:chOff x="8089901" y="4441825"/>
            <a:chExt cx="1016000" cy="1016000"/>
          </a:xfrm>
          <a:solidFill>
            <a:schemeClr val="accent2"/>
          </a:solidFill>
        </p:grpSpPr>
        <p:sp>
          <p:nvSpPr>
            <p:cNvPr id="34" name="Rectangle 46"/>
            <p:cNvSpPr>
              <a:spLocks noChangeArrowheads="1"/>
            </p:cNvSpPr>
            <p:nvPr/>
          </p:nvSpPr>
          <p:spPr bwMode="auto">
            <a:xfrm>
              <a:off x="8507413" y="4703763"/>
              <a:ext cx="25558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35" name="Freeform 47"/>
            <p:cNvSpPr>
              <a:spLocks noEditPoints="1"/>
            </p:cNvSpPr>
            <p:nvPr/>
          </p:nvSpPr>
          <p:spPr bwMode="auto">
            <a:xfrm>
              <a:off x="8089901" y="4441825"/>
              <a:ext cx="1016000" cy="1016000"/>
            </a:xfrm>
            <a:custGeom>
              <a:avLst/>
              <a:gdLst>
                <a:gd name="T0" fmla="*/ 176 w 353"/>
                <a:gd name="T1" fmla="*/ 0 h 353"/>
                <a:gd name="T2" fmla="*/ 0 w 353"/>
                <a:gd name="T3" fmla="*/ 176 h 353"/>
                <a:gd name="T4" fmla="*/ 176 w 353"/>
                <a:gd name="T5" fmla="*/ 353 h 353"/>
                <a:gd name="T6" fmla="*/ 353 w 353"/>
                <a:gd name="T7" fmla="*/ 176 h 353"/>
                <a:gd name="T8" fmla="*/ 176 w 353"/>
                <a:gd name="T9" fmla="*/ 0 h 353"/>
                <a:gd name="T10" fmla="*/ 271 w 353"/>
                <a:gd name="T11" fmla="*/ 280 h 353"/>
                <a:gd name="T12" fmla="*/ 107 w 353"/>
                <a:gd name="T13" fmla="*/ 280 h 353"/>
                <a:gd name="T14" fmla="*/ 107 w 353"/>
                <a:gd name="T15" fmla="*/ 257 h 353"/>
                <a:gd name="T16" fmla="*/ 98 w 353"/>
                <a:gd name="T17" fmla="*/ 259 h 353"/>
                <a:gd name="T18" fmla="*/ 93 w 353"/>
                <a:gd name="T19" fmla="*/ 278 h 353"/>
                <a:gd name="T20" fmla="*/ 82 w 353"/>
                <a:gd name="T21" fmla="*/ 278 h 353"/>
                <a:gd name="T22" fmla="*/ 89 w 353"/>
                <a:gd name="T23" fmla="*/ 251 h 353"/>
                <a:gd name="T24" fmla="*/ 107 w 353"/>
                <a:gd name="T25" fmla="*/ 245 h 353"/>
                <a:gd name="T26" fmla="*/ 107 w 353"/>
                <a:gd name="T27" fmla="*/ 213 h 353"/>
                <a:gd name="T28" fmla="*/ 98 w 353"/>
                <a:gd name="T29" fmla="*/ 215 h 353"/>
                <a:gd name="T30" fmla="*/ 93 w 353"/>
                <a:gd name="T31" fmla="*/ 234 h 353"/>
                <a:gd name="T32" fmla="*/ 82 w 353"/>
                <a:gd name="T33" fmla="*/ 234 h 353"/>
                <a:gd name="T34" fmla="*/ 89 w 353"/>
                <a:gd name="T35" fmla="*/ 207 h 353"/>
                <a:gd name="T36" fmla="*/ 107 w 353"/>
                <a:gd name="T37" fmla="*/ 201 h 353"/>
                <a:gd name="T38" fmla="*/ 107 w 353"/>
                <a:gd name="T39" fmla="*/ 169 h 353"/>
                <a:gd name="T40" fmla="*/ 98 w 353"/>
                <a:gd name="T41" fmla="*/ 171 h 353"/>
                <a:gd name="T42" fmla="*/ 93 w 353"/>
                <a:gd name="T43" fmla="*/ 190 h 353"/>
                <a:gd name="T44" fmla="*/ 82 w 353"/>
                <a:gd name="T45" fmla="*/ 190 h 353"/>
                <a:gd name="T46" fmla="*/ 89 w 353"/>
                <a:gd name="T47" fmla="*/ 163 h 353"/>
                <a:gd name="T48" fmla="*/ 107 w 353"/>
                <a:gd name="T49" fmla="*/ 157 h 353"/>
                <a:gd name="T50" fmla="*/ 107 w 353"/>
                <a:gd name="T51" fmla="*/ 125 h 353"/>
                <a:gd name="T52" fmla="*/ 98 w 353"/>
                <a:gd name="T53" fmla="*/ 127 h 353"/>
                <a:gd name="T54" fmla="*/ 93 w 353"/>
                <a:gd name="T55" fmla="*/ 146 h 353"/>
                <a:gd name="T56" fmla="*/ 82 w 353"/>
                <a:gd name="T57" fmla="*/ 146 h 353"/>
                <a:gd name="T58" fmla="*/ 89 w 353"/>
                <a:gd name="T59" fmla="*/ 119 h 353"/>
                <a:gd name="T60" fmla="*/ 107 w 353"/>
                <a:gd name="T61" fmla="*/ 113 h 353"/>
                <a:gd name="T62" fmla="*/ 107 w 353"/>
                <a:gd name="T63" fmla="*/ 81 h 353"/>
                <a:gd name="T64" fmla="*/ 98 w 353"/>
                <a:gd name="T65" fmla="*/ 83 h 353"/>
                <a:gd name="T66" fmla="*/ 93 w 353"/>
                <a:gd name="T67" fmla="*/ 102 h 353"/>
                <a:gd name="T68" fmla="*/ 82 w 353"/>
                <a:gd name="T69" fmla="*/ 102 h 353"/>
                <a:gd name="T70" fmla="*/ 89 w 353"/>
                <a:gd name="T71" fmla="*/ 75 h 353"/>
                <a:gd name="T72" fmla="*/ 107 w 353"/>
                <a:gd name="T73" fmla="*/ 69 h 353"/>
                <a:gd name="T74" fmla="*/ 107 w 353"/>
                <a:gd name="T75" fmla="*/ 69 h 353"/>
                <a:gd name="T76" fmla="*/ 271 w 353"/>
                <a:gd name="T77" fmla="*/ 69 h 353"/>
                <a:gd name="T78" fmla="*/ 271 w 353"/>
                <a:gd name="T79" fmla="*/ 28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3" h="353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71" y="280"/>
                  </a:moveTo>
                  <a:cubicBezTo>
                    <a:pt x="107" y="280"/>
                    <a:pt x="107" y="280"/>
                    <a:pt x="107" y="280"/>
                  </a:cubicBezTo>
                  <a:cubicBezTo>
                    <a:pt x="107" y="257"/>
                    <a:pt x="107" y="257"/>
                    <a:pt x="107" y="257"/>
                  </a:cubicBezTo>
                  <a:cubicBezTo>
                    <a:pt x="104" y="257"/>
                    <a:pt x="100" y="257"/>
                    <a:pt x="98" y="259"/>
                  </a:cubicBezTo>
                  <a:cubicBezTo>
                    <a:pt x="92" y="263"/>
                    <a:pt x="93" y="272"/>
                    <a:pt x="93" y="278"/>
                  </a:cubicBezTo>
                  <a:cubicBezTo>
                    <a:pt x="94" y="285"/>
                    <a:pt x="82" y="285"/>
                    <a:pt x="82" y="278"/>
                  </a:cubicBezTo>
                  <a:cubicBezTo>
                    <a:pt x="81" y="268"/>
                    <a:pt x="82" y="258"/>
                    <a:pt x="89" y="251"/>
                  </a:cubicBezTo>
                  <a:cubicBezTo>
                    <a:pt x="94" y="247"/>
                    <a:pt x="101" y="245"/>
                    <a:pt x="107" y="245"/>
                  </a:cubicBezTo>
                  <a:cubicBezTo>
                    <a:pt x="107" y="213"/>
                    <a:pt x="107" y="213"/>
                    <a:pt x="107" y="213"/>
                  </a:cubicBezTo>
                  <a:cubicBezTo>
                    <a:pt x="104" y="213"/>
                    <a:pt x="100" y="213"/>
                    <a:pt x="98" y="215"/>
                  </a:cubicBezTo>
                  <a:cubicBezTo>
                    <a:pt x="92" y="219"/>
                    <a:pt x="93" y="228"/>
                    <a:pt x="93" y="234"/>
                  </a:cubicBezTo>
                  <a:cubicBezTo>
                    <a:pt x="94" y="241"/>
                    <a:pt x="82" y="241"/>
                    <a:pt x="82" y="234"/>
                  </a:cubicBezTo>
                  <a:cubicBezTo>
                    <a:pt x="81" y="224"/>
                    <a:pt x="82" y="214"/>
                    <a:pt x="89" y="207"/>
                  </a:cubicBezTo>
                  <a:cubicBezTo>
                    <a:pt x="94" y="202"/>
                    <a:pt x="101" y="201"/>
                    <a:pt x="107" y="201"/>
                  </a:cubicBezTo>
                  <a:cubicBezTo>
                    <a:pt x="107" y="169"/>
                    <a:pt x="107" y="169"/>
                    <a:pt x="107" y="169"/>
                  </a:cubicBezTo>
                  <a:cubicBezTo>
                    <a:pt x="104" y="169"/>
                    <a:pt x="100" y="169"/>
                    <a:pt x="98" y="171"/>
                  </a:cubicBezTo>
                  <a:cubicBezTo>
                    <a:pt x="92" y="175"/>
                    <a:pt x="93" y="184"/>
                    <a:pt x="93" y="190"/>
                  </a:cubicBezTo>
                  <a:cubicBezTo>
                    <a:pt x="94" y="197"/>
                    <a:pt x="82" y="197"/>
                    <a:pt x="82" y="190"/>
                  </a:cubicBezTo>
                  <a:cubicBezTo>
                    <a:pt x="81" y="180"/>
                    <a:pt x="82" y="170"/>
                    <a:pt x="89" y="163"/>
                  </a:cubicBezTo>
                  <a:cubicBezTo>
                    <a:pt x="94" y="158"/>
                    <a:pt x="101" y="157"/>
                    <a:pt x="107" y="157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4" y="125"/>
                    <a:pt x="100" y="125"/>
                    <a:pt x="98" y="127"/>
                  </a:cubicBezTo>
                  <a:cubicBezTo>
                    <a:pt x="92" y="131"/>
                    <a:pt x="93" y="140"/>
                    <a:pt x="93" y="146"/>
                  </a:cubicBezTo>
                  <a:cubicBezTo>
                    <a:pt x="94" y="153"/>
                    <a:pt x="82" y="153"/>
                    <a:pt x="82" y="146"/>
                  </a:cubicBezTo>
                  <a:cubicBezTo>
                    <a:pt x="81" y="136"/>
                    <a:pt x="82" y="126"/>
                    <a:pt x="89" y="119"/>
                  </a:cubicBezTo>
                  <a:cubicBezTo>
                    <a:pt x="94" y="114"/>
                    <a:pt x="101" y="113"/>
                    <a:pt x="107" y="113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4" y="81"/>
                    <a:pt x="100" y="81"/>
                    <a:pt x="98" y="83"/>
                  </a:cubicBezTo>
                  <a:cubicBezTo>
                    <a:pt x="92" y="87"/>
                    <a:pt x="93" y="96"/>
                    <a:pt x="93" y="102"/>
                  </a:cubicBezTo>
                  <a:cubicBezTo>
                    <a:pt x="94" y="109"/>
                    <a:pt x="82" y="109"/>
                    <a:pt x="82" y="102"/>
                  </a:cubicBezTo>
                  <a:cubicBezTo>
                    <a:pt x="81" y="92"/>
                    <a:pt x="82" y="82"/>
                    <a:pt x="89" y="75"/>
                  </a:cubicBezTo>
                  <a:cubicBezTo>
                    <a:pt x="94" y="70"/>
                    <a:pt x="101" y="69"/>
                    <a:pt x="107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271" y="69"/>
                    <a:pt x="271" y="69"/>
                    <a:pt x="271" y="69"/>
                  </a:cubicBezTo>
                  <a:lnTo>
                    <a:pt x="271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36" name="原创设计师QQ598969553      _14"/>
          <p:cNvGrpSpPr/>
          <p:nvPr/>
        </p:nvGrpSpPr>
        <p:grpSpPr>
          <a:xfrm>
            <a:off x="2981127" y="2606646"/>
            <a:ext cx="542874" cy="500151"/>
            <a:chOff x="7116763" y="2187575"/>
            <a:chExt cx="825500" cy="823913"/>
          </a:xfrm>
          <a:solidFill>
            <a:schemeClr val="accent2"/>
          </a:solidFill>
        </p:grpSpPr>
        <p:sp>
          <p:nvSpPr>
            <p:cNvPr id="37" name="Freeform 48"/>
            <p:cNvSpPr>
              <a:spLocks/>
            </p:cNvSpPr>
            <p:nvPr/>
          </p:nvSpPr>
          <p:spPr bwMode="auto">
            <a:xfrm>
              <a:off x="7473951" y="2566988"/>
              <a:ext cx="71438" cy="98425"/>
            </a:xfrm>
            <a:custGeom>
              <a:avLst/>
              <a:gdLst>
                <a:gd name="T0" fmla="*/ 0 w 25"/>
                <a:gd name="T1" fmla="*/ 32 h 34"/>
                <a:gd name="T2" fmla="*/ 3 w 25"/>
                <a:gd name="T3" fmla="*/ 34 h 34"/>
                <a:gd name="T4" fmla="*/ 25 w 25"/>
                <a:gd name="T5" fmla="*/ 0 h 34"/>
                <a:gd name="T6" fmla="*/ 13 w 25"/>
                <a:gd name="T7" fmla="*/ 4 h 34"/>
                <a:gd name="T8" fmla="*/ 0 w 25"/>
                <a:gd name="T9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0" y="32"/>
                  </a:moveTo>
                  <a:cubicBezTo>
                    <a:pt x="0" y="34"/>
                    <a:pt x="2" y="34"/>
                    <a:pt x="3" y="34"/>
                  </a:cubicBezTo>
                  <a:cubicBezTo>
                    <a:pt x="9" y="34"/>
                    <a:pt x="18" y="28"/>
                    <a:pt x="25" y="0"/>
                  </a:cubicBezTo>
                  <a:cubicBezTo>
                    <a:pt x="20" y="0"/>
                    <a:pt x="15" y="2"/>
                    <a:pt x="13" y="4"/>
                  </a:cubicBezTo>
                  <a:cubicBezTo>
                    <a:pt x="6" y="11"/>
                    <a:pt x="0" y="23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38" name="Freeform 49"/>
            <p:cNvSpPr>
              <a:spLocks noEditPoints="1"/>
            </p:cNvSpPr>
            <p:nvPr/>
          </p:nvSpPr>
          <p:spPr bwMode="auto">
            <a:xfrm>
              <a:off x="7116763" y="2187575"/>
              <a:ext cx="825500" cy="823913"/>
            </a:xfrm>
            <a:custGeom>
              <a:avLst/>
              <a:gdLst>
                <a:gd name="T0" fmla="*/ 143 w 287"/>
                <a:gd name="T1" fmla="*/ 0 h 286"/>
                <a:gd name="T2" fmla="*/ 0 w 287"/>
                <a:gd name="T3" fmla="*/ 143 h 286"/>
                <a:gd name="T4" fmla="*/ 143 w 287"/>
                <a:gd name="T5" fmla="*/ 286 h 286"/>
                <a:gd name="T6" fmla="*/ 287 w 287"/>
                <a:gd name="T7" fmla="*/ 143 h 286"/>
                <a:gd name="T8" fmla="*/ 143 w 287"/>
                <a:gd name="T9" fmla="*/ 0 h 286"/>
                <a:gd name="T10" fmla="*/ 222 w 287"/>
                <a:gd name="T11" fmla="*/ 171 h 286"/>
                <a:gd name="T12" fmla="*/ 180 w 287"/>
                <a:gd name="T13" fmla="*/ 194 h 286"/>
                <a:gd name="T14" fmla="*/ 154 w 287"/>
                <a:gd name="T15" fmla="*/ 184 h 286"/>
                <a:gd name="T16" fmla="*/ 125 w 287"/>
                <a:gd name="T17" fmla="*/ 194 h 286"/>
                <a:gd name="T18" fmla="*/ 91 w 287"/>
                <a:gd name="T19" fmla="*/ 165 h 286"/>
                <a:gd name="T20" fmla="*/ 110 w 287"/>
                <a:gd name="T21" fmla="*/ 120 h 286"/>
                <a:gd name="T22" fmla="*/ 170 w 287"/>
                <a:gd name="T23" fmla="*/ 103 h 286"/>
                <a:gd name="T24" fmla="*/ 180 w 287"/>
                <a:gd name="T25" fmla="*/ 103 h 286"/>
                <a:gd name="T26" fmla="*/ 187 w 287"/>
                <a:gd name="T27" fmla="*/ 104 h 286"/>
                <a:gd name="T28" fmla="*/ 185 w 287"/>
                <a:gd name="T29" fmla="*/ 110 h 286"/>
                <a:gd name="T30" fmla="*/ 178 w 287"/>
                <a:gd name="T31" fmla="*/ 149 h 286"/>
                <a:gd name="T32" fmla="*/ 177 w 287"/>
                <a:gd name="T33" fmla="*/ 151 h 286"/>
                <a:gd name="T34" fmla="*/ 175 w 287"/>
                <a:gd name="T35" fmla="*/ 162 h 286"/>
                <a:gd name="T36" fmla="*/ 181 w 287"/>
                <a:gd name="T37" fmla="*/ 166 h 286"/>
                <a:gd name="T38" fmla="*/ 196 w 287"/>
                <a:gd name="T39" fmla="*/ 154 h 286"/>
                <a:gd name="T40" fmla="*/ 201 w 287"/>
                <a:gd name="T41" fmla="*/ 131 h 286"/>
                <a:gd name="T42" fmla="*/ 186 w 287"/>
                <a:gd name="T43" fmla="*/ 94 h 286"/>
                <a:gd name="T44" fmla="*/ 146 w 287"/>
                <a:gd name="T45" fmla="*/ 80 h 286"/>
                <a:gd name="T46" fmla="*/ 79 w 287"/>
                <a:gd name="T47" fmla="*/ 161 h 286"/>
                <a:gd name="T48" fmla="*/ 94 w 287"/>
                <a:gd name="T49" fmla="*/ 199 h 286"/>
                <a:gd name="T50" fmla="*/ 135 w 287"/>
                <a:gd name="T51" fmla="*/ 213 h 286"/>
                <a:gd name="T52" fmla="*/ 201 w 287"/>
                <a:gd name="T53" fmla="*/ 193 h 286"/>
                <a:gd name="T54" fmla="*/ 206 w 287"/>
                <a:gd name="T55" fmla="*/ 191 h 286"/>
                <a:gd name="T56" fmla="*/ 208 w 287"/>
                <a:gd name="T57" fmla="*/ 196 h 286"/>
                <a:gd name="T58" fmla="*/ 216 w 287"/>
                <a:gd name="T59" fmla="*/ 212 h 286"/>
                <a:gd name="T60" fmla="*/ 218 w 287"/>
                <a:gd name="T61" fmla="*/ 217 h 286"/>
                <a:gd name="T62" fmla="*/ 214 w 287"/>
                <a:gd name="T63" fmla="*/ 219 h 286"/>
                <a:gd name="T64" fmla="*/ 133 w 287"/>
                <a:gd name="T65" fmla="*/ 240 h 286"/>
                <a:gd name="T66" fmla="*/ 74 w 287"/>
                <a:gd name="T67" fmla="*/ 221 h 286"/>
                <a:gd name="T68" fmla="*/ 46 w 287"/>
                <a:gd name="T69" fmla="*/ 160 h 286"/>
                <a:gd name="T70" fmla="*/ 71 w 287"/>
                <a:gd name="T71" fmla="*/ 88 h 286"/>
                <a:gd name="T72" fmla="*/ 148 w 287"/>
                <a:gd name="T73" fmla="*/ 52 h 286"/>
                <a:gd name="T74" fmla="*/ 204 w 287"/>
                <a:gd name="T75" fmla="*/ 70 h 286"/>
                <a:gd name="T76" fmla="*/ 234 w 287"/>
                <a:gd name="T77" fmla="*/ 129 h 286"/>
                <a:gd name="T78" fmla="*/ 222 w 287"/>
                <a:gd name="T79" fmla="*/ 17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7" h="286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3" y="286"/>
                    <a:pt x="287" y="222"/>
                    <a:pt x="287" y="143"/>
                  </a:cubicBezTo>
                  <a:cubicBezTo>
                    <a:pt x="287" y="64"/>
                    <a:pt x="223" y="0"/>
                    <a:pt x="143" y="0"/>
                  </a:cubicBezTo>
                  <a:close/>
                  <a:moveTo>
                    <a:pt x="222" y="171"/>
                  </a:moveTo>
                  <a:cubicBezTo>
                    <a:pt x="212" y="186"/>
                    <a:pt x="198" y="194"/>
                    <a:pt x="180" y="194"/>
                  </a:cubicBezTo>
                  <a:cubicBezTo>
                    <a:pt x="167" y="194"/>
                    <a:pt x="161" y="190"/>
                    <a:pt x="154" y="184"/>
                  </a:cubicBezTo>
                  <a:cubicBezTo>
                    <a:pt x="146" y="190"/>
                    <a:pt x="138" y="194"/>
                    <a:pt x="125" y="194"/>
                  </a:cubicBezTo>
                  <a:cubicBezTo>
                    <a:pt x="105" y="194"/>
                    <a:pt x="91" y="182"/>
                    <a:pt x="91" y="165"/>
                  </a:cubicBezTo>
                  <a:cubicBezTo>
                    <a:pt x="91" y="150"/>
                    <a:pt x="99" y="132"/>
                    <a:pt x="110" y="120"/>
                  </a:cubicBezTo>
                  <a:cubicBezTo>
                    <a:pt x="119" y="110"/>
                    <a:pt x="133" y="103"/>
                    <a:pt x="170" y="103"/>
                  </a:cubicBezTo>
                  <a:cubicBezTo>
                    <a:pt x="173" y="103"/>
                    <a:pt x="177" y="103"/>
                    <a:pt x="180" y="103"/>
                  </a:cubicBezTo>
                  <a:cubicBezTo>
                    <a:pt x="187" y="104"/>
                    <a:pt x="187" y="104"/>
                    <a:pt x="187" y="104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7" y="149"/>
                    <a:pt x="177" y="150"/>
                    <a:pt x="177" y="151"/>
                  </a:cubicBezTo>
                  <a:cubicBezTo>
                    <a:pt x="177" y="154"/>
                    <a:pt x="175" y="159"/>
                    <a:pt x="175" y="162"/>
                  </a:cubicBezTo>
                  <a:cubicBezTo>
                    <a:pt x="175" y="165"/>
                    <a:pt x="177" y="166"/>
                    <a:pt x="181" y="166"/>
                  </a:cubicBezTo>
                  <a:cubicBezTo>
                    <a:pt x="187" y="166"/>
                    <a:pt x="192" y="162"/>
                    <a:pt x="196" y="154"/>
                  </a:cubicBezTo>
                  <a:cubicBezTo>
                    <a:pt x="200" y="146"/>
                    <a:pt x="201" y="136"/>
                    <a:pt x="201" y="131"/>
                  </a:cubicBezTo>
                  <a:cubicBezTo>
                    <a:pt x="201" y="116"/>
                    <a:pt x="196" y="103"/>
                    <a:pt x="186" y="94"/>
                  </a:cubicBezTo>
                  <a:cubicBezTo>
                    <a:pt x="176" y="84"/>
                    <a:pt x="162" y="80"/>
                    <a:pt x="146" y="80"/>
                  </a:cubicBezTo>
                  <a:cubicBezTo>
                    <a:pt x="112" y="80"/>
                    <a:pt x="79" y="107"/>
                    <a:pt x="79" y="161"/>
                  </a:cubicBezTo>
                  <a:cubicBezTo>
                    <a:pt x="79" y="177"/>
                    <a:pt x="84" y="190"/>
                    <a:pt x="94" y="199"/>
                  </a:cubicBezTo>
                  <a:cubicBezTo>
                    <a:pt x="104" y="208"/>
                    <a:pt x="118" y="213"/>
                    <a:pt x="135" y="213"/>
                  </a:cubicBezTo>
                  <a:cubicBezTo>
                    <a:pt x="161" y="213"/>
                    <a:pt x="182" y="203"/>
                    <a:pt x="201" y="193"/>
                  </a:cubicBezTo>
                  <a:cubicBezTo>
                    <a:pt x="206" y="191"/>
                    <a:pt x="206" y="191"/>
                    <a:pt x="206" y="191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16" y="212"/>
                    <a:pt x="216" y="212"/>
                    <a:pt x="216" y="212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189" y="233"/>
                    <a:pt x="161" y="240"/>
                    <a:pt x="133" y="240"/>
                  </a:cubicBezTo>
                  <a:cubicBezTo>
                    <a:pt x="111" y="240"/>
                    <a:pt x="90" y="233"/>
                    <a:pt x="74" y="221"/>
                  </a:cubicBezTo>
                  <a:cubicBezTo>
                    <a:pt x="55" y="207"/>
                    <a:pt x="46" y="186"/>
                    <a:pt x="46" y="160"/>
                  </a:cubicBezTo>
                  <a:cubicBezTo>
                    <a:pt x="46" y="134"/>
                    <a:pt x="55" y="108"/>
                    <a:pt x="71" y="88"/>
                  </a:cubicBezTo>
                  <a:cubicBezTo>
                    <a:pt x="84" y="72"/>
                    <a:pt x="108" y="52"/>
                    <a:pt x="148" y="52"/>
                  </a:cubicBezTo>
                  <a:cubicBezTo>
                    <a:pt x="167" y="52"/>
                    <a:pt x="188" y="59"/>
                    <a:pt x="204" y="70"/>
                  </a:cubicBezTo>
                  <a:cubicBezTo>
                    <a:pt x="217" y="80"/>
                    <a:pt x="234" y="98"/>
                    <a:pt x="234" y="129"/>
                  </a:cubicBezTo>
                  <a:cubicBezTo>
                    <a:pt x="234" y="144"/>
                    <a:pt x="229" y="159"/>
                    <a:pt x="222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39" name="原创设计师QQ598969553      _15"/>
          <p:cNvSpPr>
            <a:spLocks noEditPoints="1"/>
          </p:cNvSpPr>
          <p:nvPr/>
        </p:nvSpPr>
        <p:spPr bwMode="auto">
          <a:xfrm>
            <a:off x="2192737" y="2259017"/>
            <a:ext cx="548613" cy="504825"/>
          </a:xfrm>
          <a:custGeom>
            <a:avLst/>
            <a:gdLst>
              <a:gd name="T0" fmla="*/ 145 w 290"/>
              <a:gd name="T1" fmla="*/ 0 h 289"/>
              <a:gd name="T2" fmla="*/ 0 w 290"/>
              <a:gd name="T3" fmla="*/ 144 h 289"/>
              <a:gd name="T4" fmla="*/ 145 w 290"/>
              <a:gd name="T5" fmla="*/ 289 h 289"/>
              <a:gd name="T6" fmla="*/ 290 w 290"/>
              <a:gd name="T7" fmla="*/ 144 h 289"/>
              <a:gd name="T8" fmla="*/ 145 w 290"/>
              <a:gd name="T9" fmla="*/ 0 h 289"/>
              <a:gd name="T10" fmla="*/ 173 w 290"/>
              <a:gd name="T11" fmla="*/ 144 h 289"/>
              <a:gd name="T12" fmla="*/ 173 w 290"/>
              <a:gd name="T13" fmla="*/ 236 h 289"/>
              <a:gd name="T14" fmla="*/ 79 w 290"/>
              <a:gd name="T15" fmla="*/ 197 h 289"/>
              <a:gd name="T16" fmla="*/ 79 w 290"/>
              <a:gd name="T17" fmla="*/ 183 h 289"/>
              <a:gd name="T18" fmla="*/ 46 w 290"/>
              <a:gd name="T19" fmla="*/ 183 h 289"/>
              <a:gd name="T20" fmla="*/ 46 w 290"/>
              <a:gd name="T21" fmla="*/ 106 h 289"/>
              <a:gd name="T22" fmla="*/ 79 w 290"/>
              <a:gd name="T23" fmla="*/ 106 h 289"/>
              <a:gd name="T24" fmla="*/ 79 w 290"/>
              <a:gd name="T25" fmla="*/ 91 h 289"/>
              <a:gd name="T26" fmla="*/ 173 w 290"/>
              <a:gd name="T27" fmla="*/ 53 h 289"/>
              <a:gd name="T28" fmla="*/ 173 w 290"/>
              <a:gd name="T29" fmla="*/ 144 h 289"/>
              <a:gd name="T30" fmla="*/ 182 w 290"/>
              <a:gd name="T31" fmla="*/ 196 h 289"/>
              <a:gd name="T32" fmla="*/ 194 w 290"/>
              <a:gd name="T33" fmla="*/ 144 h 289"/>
              <a:gd name="T34" fmla="*/ 182 w 290"/>
              <a:gd name="T35" fmla="*/ 93 h 289"/>
              <a:gd name="T36" fmla="*/ 197 w 290"/>
              <a:gd name="T37" fmla="*/ 84 h 289"/>
              <a:gd name="T38" fmla="*/ 211 w 290"/>
              <a:gd name="T39" fmla="*/ 144 h 289"/>
              <a:gd name="T40" fmla="*/ 197 w 290"/>
              <a:gd name="T41" fmla="*/ 204 h 289"/>
              <a:gd name="T42" fmla="*/ 182 w 290"/>
              <a:gd name="T43" fmla="*/ 196 h 289"/>
              <a:gd name="T44" fmla="*/ 225 w 290"/>
              <a:gd name="T45" fmla="*/ 225 h 289"/>
              <a:gd name="T46" fmla="*/ 210 w 290"/>
              <a:gd name="T47" fmla="*/ 216 h 289"/>
              <a:gd name="T48" fmla="*/ 227 w 290"/>
              <a:gd name="T49" fmla="*/ 144 h 289"/>
              <a:gd name="T50" fmla="*/ 210 w 290"/>
              <a:gd name="T51" fmla="*/ 72 h 289"/>
              <a:gd name="T52" fmla="*/ 225 w 290"/>
              <a:gd name="T53" fmla="*/ 64 h 289"/>
              <a:gd name="T54" fmla="*/ 244 w 290"/>
              <a:gd name="T55" fmla="*/ 144 h 289"/>
              <a:gd name="T56" fmla="*/ 225 w 290"/>
              <a:gd name="T57" fmla="*/ 225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0" h="289">
                <a:moveTo>
                  <a:pt x="145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4"/>
                  <a:pt x="65" y="289"/>
                  <a:pt x="145" y="289"/>
                </a:cubicBezTo>
                <a:cubicBezTo>
                  <a:pt x="225" y="289"/>
                  <a:pt x="290" y="224"/>
                  <a:pt x="290" y="144"/>
                </a:cubicBezTo>
                <a:cubicBezTo>
                  <a:pt x="290" y="64"/>
                  <a:pt x="225" y="0"/>
                  <a:pt x="145" y="0"/>
                </a:cubicBezTo>
                <a:close/>
                <a:moveTo>
                  <a:pt x="173" y="144"/>
                </a:moveTo>
                <a:cubicBezTo>
                  <a:pt x="173" y="236"/>
                  <a:pt x="173" y="236"/>
                  <a:pt x="173" y="236"/>
                </a:cubicBezTo>
                <a:cubicBezTo>
                  <a:pt x="79" y="197"/>
                  <a:pt x="79" y="197"/>
                  <a:pt x="79" y="197"/>
                </a:cubicBezTo>
                <a:cubicBezTo>
                  <a:pt x="79" y="183"/>
                  <a:pt x="79" y="183"/>
                  <a:pt x="79" y="183"/>
                </a:cubicBezTo>
                <a:cubicBezTo>
                  <a:pt x="46" y="183"/>
                  <a:pt x="46" y="183"/>
                  <a:pt x="46" y="183"/>
                </a:cubicBezTo>
                <a:cubicBezTo>
                  <a:pt x="46" y="106"/>
                  <a:pt x="46" y="106"/>
                  <a:pt x="46" y="106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79" y="91"/>
                  <a:pt x="79" y="91"/>
                  <a:pt x="79" y="91"/>
                </a:cubicBezTo>
                <a:cubicBezTo>
                  <a:pt x="173" y="53"/>
                  <a:pt x="173" y="53"/>
                  <a:pt x="173" y="53"/>
                </a:cubicBezTo>
                <a:lnTo>
                  <a:pt x="173" y="144"/>
                </a:lnTo>
                <a:close/>
                <a:moveTo>
                  <a:pt x="182" y="196"/>
                </a:moveTo>
                <a:cubicBezTo>
                  <a:pt x="190" y="182"/>
                  <a:pt x="194" y="163"/>
                  <a:pt x="194" y="144"/>
                </a:cubicBezTo>
                <a:cubicBezTo>
                  <a:pt x="194" y="125"/>
                  <a:pt x="190" y="107"/>
                  <a:pt x="182" y="93"/>
                </a:cubicBezTo>
                <a:cubicBezTo>
                  <a:pt x="197" y="84"/>
                  <a:pt x="197" y="84"/>
                  <a:pt x="197" y="84"/>
                </a:cubicBezTo>
                <a:cubicBezTo>
                  <a:pt x="206" y="101"/>
                  <a:pt x="211" y="123"/>
                  <a:pt x="211" y="144"/>
                </a:cubicBezTo>
                <a:cubicBezTo>
                  <a:pt x="211" y="166"/>
                  <a:pt x="206" y="187"/>
                  <a:pt x="197" y="204"/>
                </a:cubicBezTo>
                <a:lnTo>
                  <a:pt x="182" y="196"/>
                </a:lnTo>
                <a:close/>
                <a:moveTo>
                  <a:pt x="225" y="225"/>
                </a:moveTo>
                <a:cubicBezTo>
                  <a:pt x="210" y="216"/>
                  <a:pt x="210" y="216"/>
                  <a:pt x="210" y="216"/>
                </a:cubicBezTo>
                <a:cubicBezTo>
                  <a:pt x="221" y="196"/>
                  <a:pt x="227" y="171"/>
                  <a:pt x="227" y="144"/>
                </a:cubicBezTo>
                <a:cubicBezTo>
                  <a:pt x="227" y="118"/>
                  <a:pt x="221" y="93"/>
                  <a:pt x="210" y="72"/>
                </a:cubicBezTo>
                <a:cubicBezTo>
                  <a:pt x="225" y="64"/>
                  <a:pt x="225" y="64"/>
                  <a:pt x="225" y="64"/>
                </a:cubicBezTo>
                <a:cubicBezTo>
                  <a:pt x="237" y="87"/>
                  <a:pt x="244" y="115"/>
                  <a:pt x="244" y="144"/>
                </a:cubicBezTo>
                <a:cubicBezTo>
                  <a:pt x="244" y="174"/>
                  <a:pt x="237" y="202"/>
                  <a:pt x="225" y="2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40" name="原创设计师QQ598969553      _16"/>
          <p:cNvGrpSpPr/>
          <p:nvPr/>
        </p:nvGrpSpPr>
        <p:grpSpPr>
          <a:xfrm>
            <a:off x="3872695" y="3295675"/>
            <a:ext cx="668152" cy="614828"/>
            <a:chOff x="8472488" y="3322638"/>
            <a:chExt cx="1016000" cy="1012825"/>
          </a:xfrm>
          <a:solidFill>
            <a:schemeClr val="accent1"/>
          </a:solidFill>
        </p:grpSpPr>
        <p:sp>
          <p:nvSpPr>
            <p:cNvPr id="41" name="Oval 51"/>
            <p:cNvSpPr>
              <a:spLocks noChangeArrowheads="1"/>
            </p:cNvSpPr>
            <p:nvPr/>
          </p:nvSpPr>
          <p:spPr bwMode="auto">
            <a:xfrm>
              <a:off x="9110663" y="3733800"/>
              <a:ext cx="55563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42" name="Freeform 52"/>
            <p:cNvSpPr>
              <a:spLocks noEditPoints="1"/>
            </p:cNvSpPr>
            <p:nvPr/>
          </p:nvSpPr>
          <p:spPr bwMode="auto">
            <a:xfrm>
              <a:off x="8472488" y="3322638"/>
              <a:ext cx="1016000" cy="1012825"/>
            </a:xfrm>
            <a:custGeom>
              <a:avLst/>
              <a:gdLst>
                <a:gd name="T0" fmla="*/ 176 w 353"/>
                <a:gd name="T1" fmla="*/ 0 h 352"/>
                <a:gd name="T2" fmla="*/ 0 w 353"/>
                <a:gd name="T3" fmla="*/ 176 h 352"/>
                <a:gd name="T4" fmla="*/ 176 w 353"/>
                <a:gd name="T5" fmla="*/ 352 h 352"/>
                <a:gd name="T6" fmla="*/ 353 w 353"/>
                <a:gd name="T7" fmla="*/ 176 h 352"/>
                <a:gd name="T8" fmla="*/ 176 w 353"/>
                <a:gd name="T9" fmla="*/ 0 h 352"/>
                <a:gd name="T10" fmla="*/ 287 w 353"/>
                <a:gd name="T11" fmla="*/ 162 h 352"/>
                <a:gd name="T12" fmla="*/ 268 w 353"/>
                <a:gd name="T13" fmla="*/ 183 h 352"/>
                <a:gd name="T14" fmla="*/ 160 w 353"/>
                <a:gd name="T15" fmla="*/ 289 h 352"/>
                <a:gd name="T16" fmla="*/ 63 w 353"/>
                <a:gd name="T17" fmla="*/ 191 h 352"/>
                <a:gd name="T18" fmla="*/ 84 w 353"/>
                <a:gd name="T19" fmla="*/ 202 h 352"/>
                <a:gd name="T20" fmla="*/ 140 w 353"/>
                <a:gd name="T21" fmla="*/ 175 h 352"/>
                <a:gd name="T22" fmla="*/ 139 w 353"/>
                <a:gd name="T23" fmla="*/ 164 h 352"/>
                <a:gd name="T24" fmla="*/ 197 w 353"/>
                <a:gd name="T25" fmla="*/ 97 h 352"/>
                <a:gd name="T26" fmla="*/ 259 w 353"/>
                <a:gd name="T27" fmla="*/ 137 h 352"/>
                <a:gd name="T28" fmla="*/ 287 w 353"/>
                <a:gd name="T29" fmla="*/ 150 h 352"/>
                <a:gd name="T30" fmla="*/ 290 w 353"/>
                <a:gd name="T31" fmla="*/ 156 h 352"/>
                <a:gd name="T32" fmla="*/ 287 w 353"/>
                <a:gd name="T33" fmla="*/ 16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3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2"/>
                    <a:pt x="176" y="352"/>
                  </a:cubicBezTo>
                  <a:cubicBezTo>
                    <a:pt x="274" y="352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87" y="162"/>
                  </a:moveTo>
                  <a:cubicBezTo>
                    <a:pt x="268" y="183"/>
                    <a:pt x="268" y="183"/>
                    <a:pt x="268" y="183"/>
                  </a:cubicBezTo>
                  <a:cubicBezTo>
                    <a:pt x="268" y="249"/>
                    <a:pt x="224" y="289"/>
                    <a:pt x="160" y="289"/>
                  </a:cubicBezTo>
                  <a:cubicBezTo>
                    <a:pt x="106" y="289"/>
                    <a:pt x="63" y="231"/>
                    <a:pt x="63" y="191"/>
                  </a:cubicBezTo>
                  <a:cubicBezTo>
                    <a:pt x="63" y="173"/>
                    <a:pt x="70" y="193"/>
                    <a:pt x="84" y="202"/>
                  </a:cubicBezTo>
                  <a:cubicBezTo>
                    <a:pt x="99" y="212"/>
                    <a:pt x="141" y="218"/>
                    <a:pt x="140" y="175"/>
                  </a:cubicBezTo>
                  <a:cubicBezTo>
                    <a:pt x="139" y="171"/>
                    <a:pt x="139" y="167"/>
                    <a:pt x="139" y="164"/>
                  </a:cubicBezTo>
                  <a:cubicBezTo>
                    <a:pt x="139" y="128"/>
                    <a:pt x="161" y="97"/>
                    <a:pt x="197" y="97"/>
                  </a:cubicBezTo>
                  <a:cubicBezTo>
                    <a:pt x="229" y="97"/>
                    <a:pt x="253" y="116"/>
                    <a:pt x="259" y="137"/>
                  </a:cubicBezTo>
                  <a:cubicBezTo>
                    <a:pt x="287" y="150"/>
                    <a:pt x="287" y="150"/>
                    <a:pt x="287" y="150"/>
                  </a:cubicBezTo>
                  <a:cubicBezTo>
                    <a:pt x="289" y="152"/>
                    <a:pt x="290" y="154"/>
                    <a:pt x="290" y="156"/>
                  </a:cubicBezTo>
                  <a:cubicBezTo>
                    <a:pt x="290" y="158"/>
                    <a:pt x="289" y="160"/>
                    <a:pt x="287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43" name="原创设计师QQ598969553      _17"/>
          <p:cNvSpPr>
            <a:spLocks noEditPoints="1"/>
          </p:cNvSpPr>
          <p:nvPr/>
        </p:nvSpPr>
        <p:spPr bwMode="auto">
          <a:xfrm>
            <a:off x="3310603" y="1981202"/>
            <a:ext cx="662119" cy="611188"/>
          </a:xfrm>
          <a:custGeom>
            <a:avLst/>
            <a:gdLst>
              <a:gd name="T0" fmla="*/ 175 w 350"/>
              <a:gd name="T1" fmla="*/ 0 h 350"/>
              <a:gd name="T2" fmla="*/ 0 w 350"/>
              <a:gd name="T3" fmla="*/ 175 h 350"/>
              <a:gd name="T4" fmla="*/ 175 w 350"/>
              <a:gd name="T5" fmla="*/ 350 h 350"/>
              <a:gd name="T6" fmla="*/ 350 w 350"/>
              <a:gd name="T7" fmla="*/ 175 h 350"/>
              <a:gd name="T8" fmla="*/ 175 w 350"/>
              <a:gd name="T9" fmla="*/ 0 h 350"/>
              <a:gd name="T10" fmla="*/ 277 w 350"/>
              <a:gd name="T11" fmla="*/ 257 h 350"/>
              <a:gd name="T12" fmla="*/ 268 w 350"/>
              <a:gd name="T13" fmla="*/ 261 h 350"/>
              <a:gd name="T14" fmla="*/ 255 w 350"/>
              <a:gd name="T15" fmla="*/ 264 h 350"/>
              <a:gd name="T16" fmla="*/ 248 w 350"/>
              <a:gd name="T17" fmla="*/ 270 h 350"/>
              <a:gd name="T18" fmla="*/ 230 w 350"/>
              <a:gd name="T19" fmla="*/ 270 h 350"/>
              <a:gd name="T20" fmla="*/ 223 w 350"/>
              <a:gd name="T21" fmla="*/ 264 h 350"/>
              <a:gd name="T22" fmla="*/ 223 w 350"/>
              <a:gd name="T23" fmla="*/ 175 h 350"/>
              <a:gd name="T24" fmla="*/ 230 w 350"/>
              <a:gd name="T25" fmla="*/ 169 h 350"/>
              <a:gd name="T26" fmla="*/ 248 w 350"/>
              <a:gd name="T27" fmla="*/ 169 h 350"/>
              <a:gd name="T28" fmla="*/ 255 w 350"/>
              <a:gd name="T29" fmla="*/ 175 h 350"/>
              <a:gd name="T30" fmla="*/ 262 w 350"/>
              <a:gd name="T31" fmla="*/ 176 h 350"/>
              <a:gd name="T32" fmla="*/ 175 w 350"/>
              <a:gd name="T33" fmla="*/ 96 h 350"/>
              <a:gd name="T34" fmla="*/ 88 w 350"/>
              <a:gd name="T35" fmla="*/ 176 h 350"/>
              <a:gd name="T36" fmla="*/ 95 w 350"/>
              <a:gd name="T37" fmla="*/ 175 h 350"/>
              <a:gd name="T38" fmla="*/ 101 w 350"/>
              <a:gd name="T39" fmla="*/ 169 h 350"/>
              <a:gd name="T40" fmla="*/ 120 w 350"/>
              <a:gd name="T41" fmla="*/ 169 h 350"/>
              <a:gd name="T42" fmla="*/ 126 w 350"/>
              <a:gd name="T43" fmla="*/ 175 h 350"/>
              <a:gd name="T44" fmla="*/ 126 w 350"/>
              <a:gd name="T45" fmla="*/ 264 h 350"/>
              <a:gd name="T46" fmla="*/ 120 w 350"/>
              <a:gd name="T47" fmla="*/ 270 h 350"/>
              <a:gd name="T48" fmla="*/ 101 w 350"/>
              <a:gd name="T49" fmla="*/ 270 h 350"/>
              <a:gd name="T50" fmla="*/ 95 w 350"/>
              <a:gd name="T51" fmla="*/ 264 h 350"/>
              <a:gd name="T52" fmla="*/ 52 w 350"/>
              <a:gd name="T53" fmla="*/ 219 h 350"/>
              <a:gd name="T54" fmla="*/ 71 w 350"/>
              <a:gd name="T55" fmla="*/ 183 h 350"/>
              <a:gd name="T56" fmla="*/ 175 w 350"/>
              <a:gd name="T57" fmla="*/ 80 h 350"/>
              <a:gd name="T58" fmla="*/ 279 w 350"/>
              <a:gd name="T59" fmla="*/ 183 h 350"/>
              <a:gd name="T60" fmla="*/ 298 w 350"/>
              <a:gd name="T61" fmla="*/ 219 h 350"/>
              <a:gd name="T62" fmla="*/ 277 w 350"/>
              <a:gd name="T63" fmla="*/ 257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0" h="350">
                <a:moveTo>
                  <a:pt x="175" y="0"/>
                </a:moveTo>
                <a:cubicBezTo>
                  <a:pt x="78" y="0"/>
                  <a:pt x="0" y="78"/>
                  <a:pt x="0" y="175"/>
                </a:cubicBezTo>
                <a:cubicBezTo>
                  <a:pt x="0" y="272"/>
                  <a:pt x="78" y="350"/>
                  <a:pt x="175" y="350"/>
                </a:cubicBezTo>
                <a:cubicBezTo>
                  <a:pt x="271" y="350"/>
                  <a:pt x="350" y="272"/>
                  <a:pt x="350" y="175"/>
                </a:cubicBezTo>
                <a:cubicBezTo>
                  <a:pt x="350" y="78"/>
                  <a:pt x="271" y="0"/>
                  <a:pt x="175" y="0"/>
                </a:cubicBezTo>
                <a:close/>
                <a:moveTo>
                  <a:pt x="277" y="257"/>
                </a:moveTo>
                <a:cubicBezTo>
                  <a:pt x="268" y="261"/>
                  <a:pt x="268" y="261"/>
                  <a:pt x="268" y="261"/>
                </a:cubicBezTo>
                <a:cubicBezTo>
                  <a:pt x="264" y="263"/>
                  <a:pt x="260" y="264"/>
                  <a:pt x="255" y="264"/>
                </a:cubicBezTo>
                <a:cubicBezTo>
                  <a:pt x="255" y="267"/>
                  <a:pt x="252" y="270"/>
                  <a:pt x="248" y="270"/>
                </a:cubicBezTo>
                <a:cubicBezTo>
                  <a:pt x="230" y="270"/>
                  <a:pt x="230" y="270"/>
                  <a:pt x="230" y="270"/>
                </a:cubicBezTo>
                <a:cubicBezTo>
                  <a:pt x="226" y="270"/>
                  <a:pt x="223" y="267"/>
                  <a:pt x="223" y="264"/>
                </a:cubicBezTo>
                <a:cubicBezTo>
                  <a:pt x="223" y="175"/>
                  <a:pt x="223" y="175"/>
                  <a:pt x="223" y="175"/>
                </a:cubicBezTo>
                <a:cubicBezTo>
                  <a:pt x="223" y="171"/>
                  <a:pt x="226" y="169"/>
                  <a:pt x="230" y="169"/>
                </a:cubicBezTo>
                <a:cubicBezTo>
                  <a:pt x="248" y="169"/>
                  <a:pt x="248" y="169"/>
                  <a:pt x="248" y="169"/>
                </a:cubicBezTo>
                <a:cubicBezTo>
                  <a:pt x="252" y="169"/>
                  <a:pt x="255" y="171"/>
                  <a:pt x="255" y="175"/>
                </a:cubicBezTo>
                <a:cubicBezTo>
                  <a:pt x="257" y="175"/>
                  <a:pt x="259" y="175"/>
                  <a:pt x="262" y="176"/>
                </a:cubicBezTo>
                <a:cubicBezTo>
                  <a:pt x="258" y="131"/>
                  <a:pt x="220" y="96"/>
                  <a:pt x="175" y="96"/>
                </a:cubicBezTo>
                <a:cubicBezTo>
                  <a:pt x="129" y="96"/>
                  <a:pt x="92" y="131"/>
                  <a:pt x="88" y="176"/>
                </a:cubicBezTo>
                <a:cubicBezTo>
                  <a:pt x="90" y="175"/>
                  <a:pt x="92" y="175"/>
                  <a:pt x="95" y="175"/>
                </a:cubicBezTo>
                <a:cubicBezTo>
                  <a:pt x="95" y="171"/>
                  <a:pt x="98" y="169"/>
                  <a:pt x="101" y="169"/>
                </a:cubicBezTo>
                <a:cubicBezTo>
                  <a:pt x="120" y="169"/>
                  <a:pt x="120" y="169"/>
                  <a:pt x="120" y="169"/>
                </a:cubicBezTo>
                <a:cubicBezTo>
                  <a:pt x="123" y="169"/>
                  <a:pt x="126" y="171"/>
                  <a:pt x="126" y="175"/>
                </a:cubicBezTo>
                <a:cubicBezTo>
                  <a:pt x="126" y="264"/>
                  <a:pt x="126" y="264"/>
                  <a:pt x="126" y="264"/>
                </a:cubicBezTo>
                <a:cubicBezTo>
                  <a:pt x="126" y="267"/>
                  <a:pt x="123" y="270"/>
                  <a:pt x="120" y="270"/>
                </a:cubicBezTo>
                <a:cubicBezTo>
                  <a:pt x="101" y="270"/>
                  <a:pt x="101" y="270"/>
                  <a:pt x="101" y="270"/>
                </a:cubicBezTo>
                <a:cubicBezTo>
                  <a:pt x="98" y="270"/>
                  <a:pt x="95" y="267"/>
                  <a:pt x="95" y="264"/>
                </a:cubicBezTo>
                <a:cubicBezTo>
                  <a:pt x="71" y="263"/>
                  <a:pt x="52" y="243"/>
                  <a:pt x="52" y="219"/>
                </a:cubicBezTo>
                <a:cubicBezTo>
                  <a:pt x="52" y="204"/>
                  <a:pt x="59" y="191"/>
                  <a:pt x="71" y="183"/>
                </a:cubicBezTo>
                <a:cubicBezTo>
                  <a:pt x="71" y="126"/>
                  <a:pt x="118" y="80"/>
                  <a:pt x="175" y="80"/>
                </a:cubicBezTo>
                <a:cubicBezTo>
                  <a:pt x="232" y="80"/>
                  <a:pt x="278" y="126"/>
                  <a:pt x="279" y="183"/>
                </a:cubicBezTo>
                <a:cubicBezTo>
                  <a:pt x="290" y="191"/>
                  <a:pt x="298" y="204"/>
                  <a:pt x="298" y="219"/>
                </a:cubicBezTo>
                <a:cubicBezTo>
                  <a:pt x="298" y="235"/>
                  <a:pt x="290" y="249"/>
                  <a:pt x="277" y="2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sp>
        <p:nvSpPr>
          <p:cNvPr id="44" name="原创设计师QQ598969553      _18"/>
          <p:cNvSpPr>
            <a:spLocks noEditPoints="1"/>
          </p:cNvSpPr>
          <p:nvPr/>
        </p:nvSpPr>
        <p:spPr bwMode="auto">
          <a:xfrm>
            <a:off x="1417112" y="2589216"/>
            <a:ext cx="546894" cy="504825"/>
          </a:xfrm>
          <a:custGeom>
            <a:avLst/>
            <a:gdLst>
              <a:gd name="T0" fmla="*/ 145 w 289"/>
              <a:gd name="T1" fmla="*/ 0 h 289"/>
              <a:gd name="T2" fmla="*/ 0 w 289"/>
              <a:gd name="T3" fmla="*/ 145 h 289"/>
              <a:gd name="T4" fmla="*/ 145 w 289"/>
              <a:gd name="T5" fmla="*/ 289 h 289"/>
              <a:gd name="T6" fmla="*/ 289 w 289"/>
              <a:gd name="T7" fmla="*/ 145 h 289"/>
              <a:gd name="T8" fmla="*/ 145 w 289"/>
              <a:gd name="T9" fmla="*/ 0 h 289"/>
              <a:gd name="T10" fmla="*/ 145 w 289"/>
              <a:gd name="T11" fmla="*/ 227 h 289"/>
              <a:gd name="T12" fmla="*/ 121 w 289"/>
              <a:gd name="T13" fmla="*/ 204 h 289"/>
              <a:gd name="T14" fmla="*/ 145 w 289"/>
              <a:gd name="T15" fmla="*/ 181 h 289"/>
              <a:gd name="T16" fmla="*/ 168 w 289"/>
              <a:gd name="T17" fmla="*/ 204 h 289"/>
              <a:gd name="T18" fmla="*/ 145 w 289"/>
              <a:gd name="T19" fmla="*/ 227 h 289"/>
              <a:gd name="T20" fmla="*/ 206 w 289"/>
              <a:gd name="T21" fmla="*/ 174 h 289"/>
              <a:gd name="T22" fmla="*/ 185 w 289"/>
              <a:gd name="T23" fmla="*/ 174 h 289"/>
              <a:gd name="T24" fmla="*/ 180 w 289"/>
              <a:gd name="T25" fmla="*/ 168 h 289"/>
              <a:gd name="T26" fmla="*/ 113 w 289"/>
              <a:gd name="T27" fmla="*/ 168 h 289"/>
              <a:gd name="T28" fmla="*/ 105 w 289"/>
              <a:gd name="T29" fmla="*/ 176 h 289"/>
              <a:gd name="T30" fmla="*/ 85 w 289"/>
              <a:gd name="T31" fmla="*/ 176 h 289"/>
              <a:gd name="T32" fmla="*/ 85 w 289"/>
              <a:gd name="T33" fmla="*/ 156 h 289"/>
              <a:gd name="T34" fmla="*/ 89 w 289"/>
              <a:gd name="T35" fmla="*/ 151 h 289"/>
              <a:gd name="T36" fmla="*/ 93 w 289"/>
              <a:gd name="T37" fmla="*/ 148 h 289"/>
              <a:gd name="T38" fmla="*/ 198 w 289"/>
              <a:gd name="T39" fmla="*/ 145 h 289"/>
              <a:gd name="T40" fmla="*/ 198 w 289"/>
              <a:gd name="T41" fmla="*/ 146 h 289"/>
              <a:gd name="T42" fmla="*/ 199 w 289"/>
              <a:gd name="T43" fmla="*/ 147 h 289"/>
              <a:gd name="T44" fmla="*/ 200 w 289"/>
              <a:gd name="T45" fmla="*/ 148 h 289"/>
              <a:gd name="T46" fmla="*/ 206 w 289"/>
              <a:gd name="T47" fmla="*/ 154 h 289"/>
              <a:gd name="T48" fmla="*/ 210 w 289"/>
              <a:gd name="T49" fmla="*/ 164 h 289"/>
              <a:gd name="T50" fmla="*/ 206 w 289"/>
              <a:gd name="T51" fmla="*/ 174 h 289"/>
              <a:gd name="T52" fmla="*/ 240 w 289"/>
              <a:gd name="T53" fmla="*/ 138 h 289"/>
              <a:gd name="T54" fmla="*/ 221 w 289"/>
              <a:gd name="T55" fmla="*/ 138 h 289"/>
              <a:gd name="T56" fmla="*/ 214 w 289"/>
              <a:gd name="T57" fmla="*/ 131 h 289"/>
              <a:gd name="T58" fmla="*/ 76 w 289"/>
              <a:gd name="T59" fmla="*/ 132 h 289"/>
              <a:gd name="T60" fmla="*/ 76 w 289"/>
              <a:gd name="T61" fmla="*/ 132 h 289"/>
              <a:gd name="T62" fmla="*/ 67 w 289"/>
              <a:gd name="T63" fmla="*/ 141 h 289"/>
              <a:gd name="T64" fmla="*/ 49 w 289"/>
              <a:gd name="T65" fmla="*/ 141 h 289"/>
              <a:gd name="T66" fmla="*/ 48 w 289"/>
              <a:gd name="T67" fmla="*/ 122 h 289"/>
              <a:gd name="T68" fmla="*/ 57 w 289"/>
              <a:gd name="T69" fmla="*/ 113 h 289"/>
              <a:gd name="T70" fmla="*/ 58 w 289"/>
              <a:gd name="T71" fmla="*/ 112 h 289"/>
              <a:gd name="T72" fmla="*/ 229 w 289"/>
              <a:gd name="T73" fmla="*/ 109 h 289"/>
              <a:gd name="T74" fmla="*/ 231 w 289"/>
              <a:gd name="T75" fmla="*/ 110 h 289"/>
              <a:gd name="T76" fmla="*/ 235 w 289"/>
              <a:gd name="T77" fmla="*/ 114 h 289"/>
              <a:gd name="T78" fmla="*/ 235 w 289"/>
              <a:gd name="T79" fmla="*/ 114 h 289"/>
              <a:gd name="T80" fmla="*/ 240 w 289"/>
              <a:gd name="T81" fmla="*/ 119 h 289"/>
              <a:gd name="T82" fmla="*/ 240 w 289"/>
              <a:gd name="T83" fmla="*/ 13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9" h="289">
                <a:moveTo>
                  <a:pt x="145" y="0"/>
                </a:moveTo>
                <a:cubicBezTo>
                  <a:pt x="65" y="0"/>
                  <a:pt x="0" y="65"/>
                  <a:pt x="0" y="145"/>
                </a:cubicBezTo>
                <a:cubicBezTo>
                  <a:pt x="0" y="224"/>
                  <a:pt x="65" y="289"/>
                  <a:pt x="145" y="289"/>
                </a:cubicBezTo>
                <a:cubicBezTo>
                  <a:pt x="225" y="289"/>
                  <a:pt x="289" y="224"/>
                  <a:pt x="289" y="145"/>
                </a:cubicBezTo>
                <a:cubicBezTo>
                  <a:pt x="289" y="65"/>
                  <a:pt x="225" y="0"/>
                  <a:pt x="145" y="0"/>
                </a:cubicBezTo>
                <a:close/>
                <a:moveTo>
                  <a:pt x="145" y="227"/>
                </a:moveTo>
                <a:cubicBezTo>
                  <a:pt x="132" y="227"/>
                  <a:pt x="121" y="217"/>
                  <a:pt x="121" y="204"/>
                </a:cubicBezTo>
                <a:cubicBezTo>
                  <a:pt x="121" y="191"/>
                  <a:pt x="132" y="181"/>
                  <a:pt x="145" y="181"/>
                </a:cubicBezTo>
                <a:cubicBezTo>
                  <a:pt x="158" y="181"/>
                  <a:pt x="168" y="191"/>
                  <a:pt x="168" y="204"/>
                </a:cubicBezTo>
                <a:cubicBezTo>
                  <a:pt x="168" y="217"/>
                  <a:pt x="158" y="227"/>
                  <a:pt x="145" y="227"/>
                </a:cubicBezTo>
                <a:close/>
                <a:moveTo>
                  <a:pt x="206" y="174"/>
                </a:moveTo>
                <a:cubicBezTo>
                  <a:pt x="200" y="180"/>
                  <a:pt x="191" y="180"/>
                  <a:pt x="185" y="174"/>
                </a:cubicBezTo>
                <a:cubicBezTo>
                  <a:pt x="180" y="168"/>
                  <a:pt x="180" y="168"/>
                  <a:pt x="180" y="168"/>
                </a:cubicBezTo>
                <a:cubicBezTo>
                  <a:pt x="161" y="150"/>
                  <a:pt x="132" y="150"/>
                  <a:pt x="113" y="168"/>
                </a:cubicBezTo>
                <a:cubicBezTo>
                  <a:pt x="105" y="176"/>
                  <a:pt x="105" y="176"/>
                  <a:pt x="105" y="176"/>
                </a:cubicBezTo>
                <a:cubicBezTo>
                  <a:pt x="100" y="182"/>
                  <a:pt x="90" y="182"/>
                  <a:pt x="85" y="176"/>
                </a:cubicBezTo>
                <a:cubicBezTo>
                  <a:pt x="79" y="171"/>
                  <a:pt x="79" y="161"/>
                  <a:pt x="85" y="156"/>
                </a:cubicBezTo>
                <a:cubicBezTo>
                  <a:pt x="89" y="151"/>
                  <a:pt x="89" y="151"/>
                  <a:pt x="89" y="151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121" y="119"/>
                  <a:pt x="167" y="118"/>
                  <a:pt x="198" y="145"/>
                </a:cubicBezTo>
                <a:cubicBezTo>
                  <a:pt x="198" y="145"/>
                  <a:pt x="198" y="146"/>
                  <a:pt x="198" y="146"/>
                </a:cubicBezTo>
                <a:cubicBezTo>
                  <a:pt x="199" y="147"/>
                  <a:pt x="199" y="147"/>
                  <a:pt x="199" y="147"/>
                </a:cubicBezTo>
                <a:cubicBezTo>
                  <a:pt x="200" y="147"/>
                  <a:pt x="200" y="147"/>
                  <a:pt x="200" y="148"/>
                </a:cubicBezTo>
                <a:cubicBezTo>
                  <a:pt x="206" y="154"/>
                  <a:pt x="206" y="154"/>
                  <a:pt x="206" y="154"/>
                </a:cubicBezTo>
                <a:cubicBezTo>
                  <a:pt x="209" y="156"/>
                  <a:pt x="210" y="160"/>
                  <a:pt x="210" y="164"/>
                </a:cubicBezTo>
                <a:cubicBezTo>
                  <a:pt x="210" y="168"/>
                  <a:pt x="209" y="171"/>
                  <a:pt x="206" y="174"/>
                </a:cubicBezTo>
                <a:close/>
                <a:moveTo>
                  <a:pt x="240" y="138"/>
                </a:moveTo>
                <a:cubicBezTo>
                  <a:pt x="235" y="143"/>
                  <a:pt x="226" y="143"/>
                  <a:pt x="221" y="138"/>
                </a:cubicBezTo>
                <a:cubicBezTo>
                  <a:pt x="214" y="131"/>
                  <a:pt x="214" y="131"/>
                  <a:pt x="214" y="131"/>
                </a:cubicBezTo>
                <a:cubicBezTo>
                  <a:pt x="176" y="94"/>
                  <a:pt x="115" y="95"/>
                  <a:pt x="76" y="132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67" y="141"/>
                  <a:pt x="67" y="141"/>
                  <a:pt x="67" y="141"/>
                </a:cubicBezTo>
                <a:cubicBezTo>
                  <a:pt x="62" y="146"/>
                  <a:pt x="54" y="146"/>
                  <a:pt x="49" y="141"/>
                </a:cubicBezTo>
                <a:cubicBezTo>
                  <a:pt x="43" y="135"/>
                  <a:pt x="43" y="127"/>
                  <a:pt x="48" y="122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57" y="113"/>
                  <a:pt x="58" y="113"/>
                  <a:pt x="58" y="112"/>
                </a:cubicBezTo>
                <a:cubicBezTo>
                  <a:pt x="105" y="67"/>
                  <a:pt x="180" y="65"/>
                  <a:pt x="229" y="109"/>
                </a:cubicBezTo>
                <a:cubicBezTo>
                  <a:pt x="230" y="109"/>
                  <a:pt x="231" y="110"/>
                  <a:pt x="231" y="110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40" y="119"/>
                  <a:pt x="240" y="119"/>
                  <a:pt x="240" y="119"/>
                </a:cubicBezTo>
                <a:cubicBezTo>
                  <a:pt x="245" y="124"/>
                  <a:pt x="245" y="133"/>
                  <a:pt x="240" y="1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45" name="原创设计师QQ598969553      _19"/>
          <p:cNvGrpSpPr/>
          <p:nvPr/>
        </p:nvGrpSpPr>
        <p:grpSpPr>
          <a:xfrm>
            <a:off x="3183664" y="3206053"/>
            <a:ext cx="584633" cy="539661"/>
            <a:chOff x="7424738" y="3175000"/>
            <a:chExt cx="889000" cy="889000"/>
          </a:xfrm>
          <a:solidFill>
            <a:schemeClr val="accent2"/>
          </a:solidFill>
        </p:grpSpPr>
        <p:sp>
          <p:nvSpPr>
            <p:cNvPr id="46" name="Rectangle 55"/>
            <p:cNvSpPr>
              <a:spLocks noChangeArrowheads="1"/>
            </p:cNvSpPr>
            <p:nvPr/>
          </p:nvSpPr>
          <p:spPr bwMode="auto">
            <a:xfrm>
              <a:off x="7612063" y="3603625"/>
              <a:ext cx="7461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47" name="Freeform 56"/>
            <p:cNvSpPr>
              <a:spLocks/>
            </p:cNvSpPr>
            <p:nvPr/>
          </p:nvSpPr>
          <p:spPr bwMode="auto">
            <a:xfrm>
              <a:off x="7675563" y="3738563"/>
              <a:ext cx="76200" cy="76200"/>
            </a:xfrm>
            <a:custGeom>
              <a:avLst/>
              <a:gdLst>
                <a:gd name="T0" fmla="*/ 0 w 48"/>
                <a:gd name="T1" fmla="*/ 33 h 48"/>
                <a:gd name="T2" fmla="*/ 14 w 48"/>
                <a:gd name="T3" fmla="*/ 48 h 48"/>
                <a:gd name="T4" fmla="*/ 48 w 48"/>
                <a:gd name="T5" fmla="*/ 15 h 48"/>
                <a:gd name="T6" fmla="*/ 34 w 48"/>
                <a:gd name="T7" fmla="*/ 0 h 48"/>
                <a:gd name="T8" fmla="*/ 0 w 48"/>
                <a:gd name="T9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0" y="33"/>
                  </a:moveTo>
                  <a:lnTo>
                    <a:pt x="14" y="48"/>
                  </a:lnTo>
                  <a:lnTo>
                    <a:pt x="48" y="15"/>
                  </a:lnTo>
                  <a:lnTo>
                    <a:pt x="34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48" name="Freeform 57"/>
            <p:cNvSpPr>
              <a:spLocks/>
            </p:cNvSpPr>
            <p:nvPr/>
          </p:nvSpPr>
          <p:spPr bwMode="auto">
            <a:xfrm>
              <a:off x="7675563" y="3425825"/>
              <a:ext cx="76200" cy="77788"/>
            </a:xfrm>
            <a:custGeom>
              <a:avLst/>
              <a:gdLst>
                <a:gd name="T0" fmla="*/ 0 w 48"/>
                <a:gd name="T1" fmla="*/ 14 h 49"/>
                <a:gd name="T2" fmla="*/ 34 w 48"/>
                <a:gd name="T3" fmla="*/ 49 h 49"/>
                <a:gd name="T4" fmla="*/ 48 w 48"/>
                <a:gd name="T5" fmla="*/ 34 h 49"/>
                <a:gd name="T6" fmla="*/ 14 w 48"/>
                <a:gd name="T7" fmla="*/ 0 h 49"/>
                <a:gd name="T8" fmla="*/ 0 w 48"/>
                <a:gd name="T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0" y="14"/>
                  </a:moveTo>
                  <a:lnTo>
                    <a:pt x="34" y="49"/>
                  </a:lnTo>
                  <a:lnTo>
                    <a:pt x="48" y="3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49" name="Rectangle 58"/>
            <p:cNvSpPr>
              <a:spLocks noChangeArrowheads="1"/>
            </p:cNvSpPr>
            <p:nvPr/>
          </p:nvSpPr>
          <p:spPr bwMode="auto">
            <a:xfrm>
              <a:off x="7853363" y="3362325"/>
              <a:ext cx="31750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50" name="Freeform 59"/>
            <p:cNvSpPr>
              <a:spLocks/>
            </p:cNvSpPr>
            <p:nvPr/>
          </p:nvSpPr>
          <p:spPr bwMode="auto">
            <a:xfrm>
              <a:off x="7988301" y="3425825"/>
              <a:ext cx="74613" cy="77788"/>
            </a:xfrm>
            <a:custGeom>
              <a:avLst/>
              <a:gdLst>
                <a:gd name="T0" fmla="*/ 47 w 47"/>
                <a:gd name="T1" fmla="*/ 14 h 49"/>
                <a:gd name="T2" fmla="*/ 33 w 47"/>
                <a:gd name="T3" fmla="*/ 0 h 49"/>
                <a:gd name="T4" fmla="*/ 0 w 47"/>
                <a:gd name="T5" fmla="*/ 34 h 49"/>
                <a:gd name="T6" fmla="*/ 15 w 47"/>
                <a:gd name="T7" fmla="*/ 49 h 49"/>
                <a:gd name="T8" fmla="*/ 47 w 47"/>
                <a:gd name="T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9">
                  <a:moveTo>
                    <a:pt x="47" y="14"/>
                  </a:moveTo>
                  <a:lnTo>
                    <a:pt x="33" y="0"/>
                  </a:lnTo>
                  <a:lnTo>
                    <a:pt x="0" y="34"/>
                  </a:lnTo>
                  <a:lnTo>
                    <a:pt x="15" y="49"/>
                  </a:lnTo>
                  <a:lnTo>
                    <a:pt x="4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51" name="Rectangle 60"/>
            <p:cNvSpPr>
              <a:spLocks noChangeArrowheads="1"/>
            </p:cNvSpPr>
            <p:nvPr/>
          </p:nvSpPr>
          <p:spPr bwMode="auto">
            <a:xfrm>
              <a:off x="8051801" y="3603625"/>
              <a:ext cx="7461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52" name="Freeform 61"/>
            <p:cNvSpPr>
              <a:spLocks/>
            </p:cNvSpPr>
            <p:nvPr/>
          </p:nvSpPr>
          <p:spPr bwMode="auto">
            <a:xfrm>
              <a:off x="7988301" y="3738563"/>
              <a:ext cx="74613" cy="76200"/>
            </a:xfrm>
            <a:custGeom>
              <a:avLst/>
              <a:gdLst>
                <a:gd name="T0" fmla="*/ 0 w 47"/>
                <a:gd name="T1" fmla="*/ 15 h 48"/>
                <a:gd name="T2" fmla="*/ 33 w 47"/>
                <a:gd name="T3" fmla="*/ 48 h 48"/>
                <a:gd name="T4" fmla="*/ 47 w 47"/>
                <a:gd name="T5" fmla="*/ 33 h 48"/>
                <a:gd name="T6" fmla="*/ 15 w 47"/>
                <a:gd name="T7" fmla="*/ 0 h 48"/>
                <a:gd name="T8" fmla="*/ 0 w 47"/>
                <a:gd name="T9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0" y="15"/>
                  </a:moveTo>
                  <a:lnTo>
                    <a:pt x="33" y="48"/>
                  </a:lnTo>
                  <a:lnTo>
                    <a:pt x="47" y="33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53" name="Freeform 62"/>
            <p:cNvSpPr>
              <a:spLocks noEditPoints="1"/>
            </p:cNvSpPr>
            <p:nvPr/>
          </p:nvSpPr>
          <p:spPr bwMode="auto">
            <a:xfrm>
              <a:off x="7424738" y="3175000"/>
              <a:ext cx="889000" cy="889000"/>
            </a:xfrm>
            <a:custGeom>
              <a:avLst/>
              <a:gdLst>
                <a:gd name="T0" fmla="*/ 155 w 309"/>
                <a:gd name="T1" fmla="*/ 0 h 309"/>
                <a:gd name="T2" fmla="*/ 0 w 309"/>
                <a:gd name="T3" fmla="*/ 155 h 309"/>
                <a:gd name="T4" fmla="*/ 155 w 309"/>
                <a:gd name="T5" fmla="*/ 309 h 309"/>
                <a:gd name="T6" fmla="*/ 309 w 309"/>
                <a:gd name="T7" fmla="*/ 155 h 309"/>
                <a:gd name="T8" fmla="*/ 155 w 309"/>
                <a:gd name="T9" fmla="*/ 0 h 309"/>
                <a:gd name="T10" fmla="*/ 155 w 309"/>
                <a:gd name="T11" fmla="*/ 253 h 309"/>
                <a:gd name="T12" fmla="*/ 56 w 309"/>
                <a:gd name="T13" fmla="*/ 155 h 309"/>
                <a:gd name="T14" fmla="*/ 155 w 309"/>
                <a:gd name="T15" fmla="*/ 57 h 309"/>
                <a:gd name="T16" fmla="*/ 253 w 309"/>
                <a:gd name="T17" fmla="*/ 155 h 309"/>
                <a:gd name="T18" fmla="*/ 155 w 309"/>
                <a:gd name="T19" fmla="*/ 253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" h="309">
                  <a:moveTo>
                    <a:pt x="155" y="0"/>
                  </a:moveTo>
                  <a:cubicBezTo>
                    <a:pt x="69" y="0"/>
                    <a:pt x="0" y="70"/>
                    <a:pt x="0" y="155"/>
                  </a:cubicBezTo>
                  <a:cubicBezTo>
                    <a:pt x="0" y="240"/>
                    <a:pt x="69" y="309"/>
                    <a:pt x="155" y="309"/>
                  </a:cubicBezTo>
                  <a:cubicBezTo>
                    <a:pt x="240" y="309"/>
                    <a:pt x="309" y="240"/>
                    <a:pt x="309" y="155"/>
                  </a:cubicBezTo>
                  <a:cubicBezTo>
                    <a:pt x="309" y="70"/>
                    <a:pt x="240" y="0"/>
                    <a:pt x="155" y="0"/>
                  </a:cubicBezTo>
                  <a:close/>
                  <a:moveTo>
                    <a:pt x="155" y="253"/>
                  </a:moveTo>
                  <a:cubicBezTo>
                    <a:pt x="100" y="253"/>
                    <a:pt x="56" y="209"/>
                    <a:pt x="56" y="155"/>
                  </a:cubicBezTo>
                  <a:cubicBezTo>
                    <a:pt x="56" y="101"/>
                    <a:pt x="100" y="57"/>
                    <a:pt x="155" y="57"/>
                  </a:cubicBezTo>
                  <a:cubicBezTo>
                    <a:pt x="209" y="57"/>
                    <a:pt x="253" y="101"/>
                    <a:pt x="253" y="155"/>
                  </a:cubicBezTo>
                  <a:cubicBezTo>
                    <a:pt x="253" y="209"/>
                    <a:pt x="209" y="253"/>
                    <a:pt x="155" y="2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54" name="Rectangle 63"/>
            <p:cNvSpPr>
              <a:spLocks noChangeArrowheads="1"/>
            </p:cNvSpPr>
            <p:nvPr/>
          </p:nvSpPr>
          <p:spPr bwMode="auto">
            <a:xfrm>
              <a:off x="7853363" y="3805238"/>
              <a:ext cx="31750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55" name="Freeform 64"/>
            <p:cNvSpPr>
              <a:spLocks/>
            </p:cNvSpPr>
            <p:nvPr/>
          </p:nvSpPr>
          <p:spPr bwMode="auto">
            <a:xfrm>
              <a:off x="7800976" y="3514725"/>
              <a:ext cx="182563" cy="131763"/>
            </a:xfrm>
            <a:custGeom>
              <a:avLst/>
              <a:gdLst>
                <a:gd name="T0" fmla="*/ 46 w 115"/>
                <a:gd name="T1" fmla="*/ 54 h 83"/>
                <a:gd name="T2" fmla="*/ 15 w 115"/>
                <a:gd name="T3" fmla="*/ 25 h 83"/>
                <a:gd name="T4" fmla="*/ 0 w 115"/>
                <a:gd name="T5" fmla="*/ 40 h 83"/>
                <a:gd name="T6" fmla="*/ 46 w 115"/>
                <a:gd name="T7" fmla="*/ 83 h 83"/>
                <a:gd name="T8" fmla="*/ 115 w 115"/>
                <a:gd name="T9" fmla="*/ 15 h 83"/>
                <a:gd name="T10" fmla="*/ 100 w 115"/>
                <a:gd name="T11" fmla="*/ 0 h 83"/>
                <a:gd name="T12" fmla="*/ 46 w 115"/>
                <a:gd name="T13" fmla="*/ 5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83">
                  <a:moveTo>
                    <a:pt x="46" y="54"/>
                  </a:moveTo>
                  <a:lnTo>
                    <a:pt x="15" y="25"/>
                  </a:lnTo>
                  <a:lnTo>
                    <a:pt x="0" y="40"/>
                  </a:lnTo>
                  <a:lnTo>
                    <a:pt x="46" y="83"/>
                  </a:lnTo>
                  <a:lnTo>
                    <a:pt x="115" y="15"/>
                  </a:lnTo>
                  <a:lnTo>
                    <a:pt x="100" y="0"/>
                  </a:ln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56" name="原创设计师QQ598969553      _20"/>
          <p:cNvGrpSpPr/>
          <p:nvPr/>
        </p:nvGrpSpPr>
        <p:grpSpPr>
          <a:xfrm>
            <a:off x="2872555" y="3812209"/>
            <a:ext cx="583590" cy="538699"/>
            <a:chOff x="6951663" y="4173538"/>
            <a:chExt cx="887413" cy="887413"/>
          </a:xfrm>
          <a:solidFill>
            <a:schemeClr val="accent2"/>
          </a:solidFill>
        </p:grpSpPr>
        <p:sp>
          <p:nvSpPr>
            <p:cNvPr id="57" name="Freeform 65"/>
            <p:cNvSpPr>
              <a:spLocks/>
            </p:cNvSpPr>
            <p:nvPr/>
          </p:nvSpPr>
          <p:spPr bwMode="auto">
            <a:xfrm>
              <a:off x="7597776" y="4640263"/>
              <a:ext cx="77788" cy="114300"/>
            </a:xfrm>
            <a:custGeom>
              <a:avLst/>
              <a:gdLst>
                <a:gd name="T0" fmla="*/ 9 w 27"/>
                <a:gd name="T1" fmla="*/ 0 h 40"/>
                <a:gd name="T2" fmla="*/ 9 w 27"/>
                <a:gd name="T3" fmla="*/ 0 h 40"/>
                <a:gd name="T4" fmla="*/ 0 w 27"/>
                <a:gd name="T5" fmla="*/ 39 h 40"/>
                <a:gd name="T6" fmla="*/ 6 w 27"/>
                <a:gd name="T7" fmla="*/ 40 h 40"/>
                <a:gd name="T8" fmla="*/ 27 w 27"/>
                <a:gd name="T9" fmla="*/ 20 h 40"/>
                <a:gd name="T10" fmla="*/ 9 w 27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4"/>
                    <a:pt x="6" y="27"/>
                    <a:pt x="0" y="39"/>
                  </a:cubicBezTo>
                  <a:cubicBezTo>
                    <a:pt x="2" y="40"/>
                    <a:pt x="4" y="40"/>
                    <a:pt x="6" y="40"/>
                  </a:cubicBezTo>
                  <a:cubicBezTo>
                    <a:pt x="17" y="40"/>
                    <a:pt x="27" y="31"/>
                    <a:pt x="27" y="20"/>
                  </a:cubicBezTo>
                  <a:cubicBezTo>
                    <a:pt x="27" y="10"/>
                    <a:pt x="19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58" name="Freeform 66"/>
            <p:cNvSpPr>
              <a:spLocks noEditPoints="1"/>
            </p:cNvSpPr>
            <p:nvPr/>
          </p:nvSpPr>
          <p:spPr bwMode="auto">
            <a:xfrm>
              <a:off x="6951663" y="4173538"/>
              <a:ext cx="887413" cy="887413"/>
            </a:xfrm>
            <a:custGeom>
              <a:avLst/>
              <a:gdLst>
                <a:gd name="T0" fmla="*/ 154 w 308"/>
                <a:gd name="T1" fmla="*/ 0 h 308"/>
                <a:gd name="T2" fmla="*/ 0 w 308"/>
                <a:gd name="T3" fmla="*/ 154 h 308"/>
                <a:gd name="T4" fmla="*/ 154 w 308"/>
                <a:gd name="T5" fmla="*/ 308 h 308"/>
                <a:gd name="T6" fmla="*/ 308 w 308"/>
                <a:gd name="T7" fmla="*/ 154 h 308"/>
                <a:gd name="T8" fmla="*/ 154 w 308"/>
                <a:gd name="T9" fmla="*/ 0 h 308"/>
                <a:gd name="T10" fmla="*/ 165 w 308"/>
                <a:gd name="T11" fmla="*/ 62 h 308"/>
                <a:gd name="T12" fmla="*/ 174 w 308"/>
                <a:gd name="T13" fmla="*/ 77 h 308"/>
                <a:gd name="T14" fmla="*/ 174 w 308"/>
                <a:gd name="T15" fmla="*/ 90 h 308"/>
                <a:gd name="T16" fmla="*/ 182 w 308"/>
                <a:gd name="T17" fmla="*/ 107 h 308"/>
                <a:gd name="T18" fmla="*/ 169 w 308"/>
                <a:gd name="T19" fmla="*/ 136 h 308"/>
                <a:gd name="T20" fmla="*/ 164 w 308"/>
                <a:gd name="T21" fmla="*/ 120 h 308"/>
                <a:gd name="T22" fmla="*/ 156 w 308"/>
                <a:gd name="T23" fmla="*/ 91 h 308"/>
                <a:gd name="T24" fmla="*/ 165 w 308"/>
                <a:gd name="T25" fmla="*/ 62 h 308"/>
                <a:gd name="T26" fmla="*/ 117 w 308"/>
                <a:gd name="T27" fmla="*/ 62 h 308"/>
                <a:gd name="T28" fmla="*/ 125 w 308"/>
                <a:gd name="T29" fmla="*/ 77 h 308"/>
                <a:gd name="T30" fmla="*/ 126 w 308"/>
                <a:gd name="T31" fmla="*/ 90 h 308"/>
                <a:gd name="T32" fmla="*/ 134 w 308"/>
                <a:gd name="T33" fmla="*/ 107 h 308"/>
                <a:gd name="T34" fmla="*/ 120 w 308"/>
                <a:gd name="T35" fmla="*/ 136 h 308"/>
                <a:gd name="T36" fmla="*/ 116 w 308"/>
                <a:gd name="T37" fmla="*/ 120 h 308"/>
                <a:gd name="T38" fmla="*/ 108 w 308"/>
                <a:gd name="T39" fmla="*/ 91 h 308"/>
                <a:gd name="T40" fmla="*/ 117 w 308"/>
                <a:gd name="T41" fmla="*/ 62 h 308"/>
                <a:gd name="T42" fmla="*/ 230 w 308"/>
                <a:gd name="T43" fmla="*/ 218 h 308"/>
                <a:gd name="T44" fmla="*/ 215 w 308"/>
                <a:gd name="T45" fmla="*/ 215 h 308"/>
                <a:gd name="T46" fmla="*/ 147 w 308"/>
                <a:gd name="T47" fmla="*/ 247 h 308"/>
                <a:gd name="T48" fmla="*/ 62 w 308"/>
                <a:gd name="T49" fmla="*/ 162 h 308"/>
                <a:gd name="T50" fmla="*/ 63 w 308"/>
                <a:gd name="T51" fmla="*/ 146 h 308"/>
                <a:gd name="T52" fmla="*/ 232 w 308"/>
                <a:gd name="T53" fmla="*/ 146 h 308"/>
                <a:gd name="T54" fmla="*/ 232 w 308"/>
                <a:gd name="T55" fmla="*/ 146 h 308"/>
                <a:gd name="T56" fmla="*/ 266 w 308"/>
                <a:gd name="T57" fmla="*/ 182 h 308"/>
                <a:gd name="T58" fmla="*/ 230 w 308"/>
                <a:gd name="T59" fmla="*/ 21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8" h="308">
                  <a:moveTo>
                    <a:pt x="154" y="0"/>
                  </a:moveTo>
                  <a:cubicBezTo>
                    <a:pt x="69" y="0"/>
                    <a:pt x="0" y="69"/>
                    <a:pt x="0" y="154"/>
                  </a:cubicBezTo>
                  <a:cubicBezTo>
                    <a:pt x="0" y="239"/>
                    <a:pt x="69" y="308"/>
                    <a:pt x="154" y="308"/>
                  </a:cubicBezTo>
                  <a:cubicBezTo>
                    <a:pt x="239" y="308"/>
                    <a:pt x="308" y="239"/>
                    <a:pt x="308" y="154"/>
                  </a:cubicBezTo>
                  <a:cubicBezTo>
                    <a:pt x="308" y="69"/>
                    <a:pt x="239" y="0"/>
                    <a:pt x="154" y="0"/>
                  </a:cubicBezTo>
                  <a:close/>
                  <a:moveTo>
                    <a:pt x="165" y="62"/>
                  </a:moveTo>
                  <a:cubicBezTo>
                    <a:pt x="174" y="56"/>
                    <a:pt x="183" y="71"/>
                    <a:pt x="174" y="77"/>
                  </a:cubicBezTo>
                  <a:cubicBezTo>
                    <a:pt x="169" y="79"/>
                    <a:pt x="172" y="86"/>
                    <a:pt x="174" y="90"/>
                  </a:cubicBezTo>
                  <a:cubicBezTo>
                    <a:pt x="177" y="95"/>
                    <a:pt x="181" y="101"/>
                    <a:pt x="182" y="107"/>
                  </a:cubicBezTo>
                  <a:cubicBezTo>
                    <a:pt x="185" y="119"/>
                    <a:pt x="181" y="132"/>
                    <a:pt x="169" y="136"/>
                  </a:cubicBezTo>
                  <a:cubicBezTo>
                    <a:pt x="158" y="140"/>
                    <a:pt x="153" y="123"/>
                    <a:pt x="164" y="120"/>
                  </a:cubicBezTo>
                  <a:cubicBezTo>
                    <a:pt x="172" y="117"/>
                    <a:pt x="157" y="95"/>
                    <a:pt x="156" y="91"/>
                  </a:cubicBezTo>
                  <a:cubicBezTo>
                    <a:pt x="152" y="80"/>
                    <a:pt x="154" y="68"/>
                    <a:pt x="165" y="62"/>
                  </a:cubicBezTo>
                  <a:close/>
                  <a:moveTo>
                    <a:pt x="117" y="62"/>
                  </a:moveTo>
                  <a:cubicBezTo>
                    <a:pt x="126" y="56"/>
                    <a:pt x="135" y="71"/>
                    <a:pt x="125" y="77"/>
                  </a:cubicBezTo>
                  <a:cubicBezTo>
                    <a:pt x="121" y="79"/>
                    <a:pt x="124" y="86"/>
                    <a:pt x="126" y="90"/>
                  </a:cubicBezTo>
                  <a:cubicBezTo>
                    <a:pt x="129" y="95"/>
                    <a:pt x="133" y="101"/>
                    <a:pt x="134" y="107"/>
                  </a:cubicBezTo>
                  <a:cubicBezTo>
                    <a:pt x="137" y="119"/>
                    <a:pt x="133" y="132"/>
                    <a:pt x="120" y="136"/>
                  </a:cubicBezTo>
                  <a:cubicBezTo>
                    <a:pt x="110" y="140"/>
                    <a:pt x="105" y="123"/>
                    <a:pt x="116" y="120"/>
                  </a:cubicBezTo>
                  <a:cubicBezTo>
                    <a:pt x="124" y="117"/>
                    <a:pt x="109" y="95"/>
                    <a:pt x="108" y="91"/>
                  </a:cubicBezTo>
                  <a:cubicBezTo>
                    <a:pt x="104" y="80"/>
                    <a:pt x="106" y="68"/>
                    <a:pt x="117" y="62"/>
                  </a:cubicBezTo>
                  <a:close/>
                  <a:moveTo>
                    <a:pt x="230" y="218"/>
                  </a:moveTo>
                  <a:cubicBezTo>
                    <a:pt x="225" y="218"/>
                    <a:pt x="219" y="217"/>
                    <a:pt x="215" y="215"/>
                  </a:cubicBezTo>
                  <a:cubicBezTo>
                    <a:pt x="199" y="235"/>
                    <a:pt x="175" y="247"/>
                    <a:pt x="147" y="247"/>
                  </a:cubicBezTo>
                  <a:cubicBezTo>
                    <a:pt x="100" y="247"/>
                    <a:pt x="62" y="209"/>
                    <a:pt x="62" y="162"/>
                  </a:cubicBezTo>
                  <a:cubicBezTo>
                    <a:pt x="62" y="156"/>
                    <a:pt x="62" y="151"/>
                    <a:pt x="63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51" y="147"/>
                    <a:pt x="266" y="162"/>
                    <a:pt x="266" y="182"/>
                  </a:cubicBezTo>
                  <a:cubicBezTo>
                    <a:pt x="266" y="202"/>
                    <a:pt x="250" y="218"/>
                    <a:pt x="230" y="2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59" name="原创设计师QQ598969553      _21"/>
          <p:cNvGrpSpPr/>
          <p:nvPr/>
        </p:nvGrpSpPr>
        <p:grpSpPr>
          <a:xfrm>
            <a:off x="1461088" y="3796789"/>
            <a:ext cx="588809" cy="541589"/>
            <a:chOff x="4805363" y="4148138"/>
            <a:chExt cx="895350" cy="892175"/>
          </a:xfrm>
          <a:solidFill>
            <a:schemeClr val="accent2"/>
          </a:solidFill>
        </p:grpSpPr>
        <p:sp>
          <p:nvSpPr>
            <p:cNvPr id="60" name="Freeform 67"/>
            <p:cNvSpPr>
              <a:spLocks/>
            </p:cNvSpPr>
            <p:nvPr/>
          </p:nvSpPr>
          <p:spPr bwMode="auto">
            <a:xfrm>
              <a:off x="5332413" y="4371975"/>
              <a:ext cx="103188" cy="66675"/>
            </a:xfrm>
            <a:custGeom>
              <a:avLst/>
              <a:gdLst>
                <a:gd name="T0" fmla="*/ 36 w 36"/>
                <a:gd name="T1" fmla="*/ 2 h 23"/>
                <a:gd name="T2" fmla="*/ 34 w 36"/>
                <a:gd name="T3" fmla="*/ 1 h 23"/>
                <a:gd name="T4" fmla="*/ 0 w 36"/>
                <a:gd name="T5" fmla="*/ 23 h 23"/>
                <a:gd name="T6" fmla="*/ 22 w 36"/>
                <a:gd name="T7" fmla="*/ 15 h 23"/>
                <a:gd name="T8" fmla="*/ 32 w 36"/>
                <a:gd name="T9" fmla="*/ 6 h 23"/>
                <a:gd name="T10" fmla="*/ 36 w 36"/>
                <a:gd name="T1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6" y="2"/>
                  </a:moveTo>
                  <a:cubicBezTo>
                    <a:pt x="35" y="2"/>
                    <a:pt x="35" y="1"/>
                    <a:pt x="34" y="1"/>
                  </a:cubicBezTo>
                  <a:cubicBezTo>
                    <a:pt x="19" y="0"/>
                    <a:pt x="5" y="9"/>
                    <a:pt x="0" y="23"/>
                  </a:cubicBezTo>
                  <a:cubicBezTo>
                    <a:pt x="8" y="22"/>
                    <a:pt x="15" y="19"/>
                    <a:pt x="22" y="15"/>
                  </a:cubicBezTo>
                  <a:cubicBezTo>
                    <a:pt x="25" y="12"/>
                    <a:pt x="29" y="10"/>
                    <a:pt x="32" y="6"/>
                  </a:cubicBezTo>
                  <a:cubicBezTo>
                    <a:pt x="32" y="6"/>
                    <a:pt x="35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61" name="Freeform 68"/>
            <p:cNvSpPr>
              <a:spLocks/>
            </p:cNvSpPr>
            <p:nvPr/>
          </p:nvSpPr>
          <p:spPr bwMode="auto">
            <a:xfrm>
              <a:off x="5067301" y="4371975"/>
              <a:ext cx="103188" cy="66675"/>
            </a:xfrm>
            <a:custGeom>
              <a:avLst/>
              <a:gdLst>
                <a:gd name="T0" fmla="*/ 4 w 36"/>
                <a:gd name="T1" fmla="*/ 6 h 23"/>
                <a:gd name="T2" fmla="*/ 14 w 36"/>
                <a:gd name="T3" fmla="*/ 15 h 23"/>
                <a:gd name="T4" fmla="*/ 36 w 36"/>
                <a:gd name="T5" fmla="*/ 23 h 23"/>
                <a:gd name="T6" fmla="*/ 2 w 36"/>
                <a:gd name="T7" fmla="*/ 1 h 23"/>
                <a:gd name="T8" fmla="*/ 0 w 36"/>
                <a:gd name="T9" fmla="*/ 2 h 23"/>
                <a:gd name="T10" fmla="*/ 4 w 36"/>
                <a:gd name="T1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4" y="6"/>
                  </a:moveTo>
                  <a:cubicBezTo>
                    <a:pt x="7" y="10"/>
                    <a:pt x="10" y="12"/>
                    <a:pt x="14" y="15"/>
                  </a:cubicBezTo>
                  <a:cubicBezTo>
                    <a:pt x="21" y="19"/>
                    <a:pt x="28" y="22"/>
                    <a:pt x="36" y="23"/>
                  </a:cubicBezTo>
                  <a:cubicBezTo>
                    <a:pt x="31" y="9"/>
                    <a:pt x="17" y="0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3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62" name="Freeform 69"/>
            <p:cNvSpPr>
              <a:spLocks noEditPoints="1"/>
            </p:cNvSpPr>
            <p:nvPr/>
          </p:nvSpPr>
          <p:spPr bwMode="auto">
            <a:xfrm>
              <a:off x="4805363" y="4148138"/>
              <a:ext cx="895350" cy="892175"/>
            </a:xfrm>
            <a:custGeom>
              <a:avLst/>
              <a:gdLst>
                <a:gd name="T0" fmla="*/ 155 w 311"/>
                <a:gd name="T1" fmla="*/ 0 h 310"/>
                <a:gd name="T2" fmla="*/ 0 w 311"/>
                <a:gd name="T3" fmla="*/ 155 h 310"/>
                <a:gd name="T4" fmla="*/ 155 w 311"/>
                <a:gd name="T5" fmla="*/ 310 h 310"/>
                <a:gd name="T6" fmla="*/ 311 w 311"/>
                <a:gd name="T7" fmla="*/ 155 h 310"/>
                <a:gd name="T8" fmla="*/ 155 w 311"/>
                <a:gd name="T9" fmla="*/ 0 h 310"/>
                <a:gd name="T10" fmla="*/ 187 w 311"/>
                <a:gd name="T11" fmla="*/ 73 h 310"/>
                <a:gd name="T12" fmla="*/ 208 w 311"/>
                <a:gd name="T13" fmla="*/ 65 h 310"/>
                <a:gd name="T14" fmla="*/ 227 w 311"/>
                <a:gd name="T15" fmla="*/ 67 h 310"/>
                <a:gd name="T16" fmla="*/ 217 w 311"/>
                <a:gd name="T17" fmla="*/ 102 h 310"/>
                <a:gd name="T18" fmla="*/ 208 w 311"/>
                <a:gd name="T19" fmla="*/ 108 h 310"/>
                <a:gd name="T20" fmla="*/ 166 w 311"/>
                <a:gd name="T21" fmla="*/ 108 h 310"/>
                <a:gd name="T22" fmla="*/ 187 w 311"/>
                <a:gd name="T23" fmla="*/ 73 h 310"/>
                <a:gd name="T24" fmla="*/ 148 w 311"/>
                <a:gd name="T25" fmla="*/ 92 h 310"/>
                <a:gd name="T26" fmla="*/ 163 w 311"/>
                <a:gd name="T27" fmla="*/ 92 h 310"/>
                <a:gd name="T28" fmla="*/ 163 w 311"/>
                <a:gd name="T29" fmla="*/ 108 h 310"/>
                <a:gd name="T30" fmla="*/ 148 w 311"/>
                <a:gd name="T31" fmla="*/ 108 h 310"/>
                <a:gd name="T32" fmla="*/ 148 w 311"/>
                <a:gd name="T33" fmla="*/ 92 h 310"/>
                <a:gd name="T34" fmla="*/ 83 w 311"/>
                <a:gd name="T35" fmla="*/ 67 h 310"/>
                <a:gd name="T36" fmla="*/ 102 w 311"/>
                <a:gd name="T37" fmla="*/ 65 h 310"/>
                <a:gd name="T38" fmla="*/ 123 w 311"/>
                <a:gd name="T39" fmla="*/ 73 h 310"/>
                <a:gd name="T40" fmla="*/ 143 w 311"/>
                <a:gd name="T41" fmla="*/ 108 h 310"/>
                <a:gd name="T42" fmla="*/ 102 w 311"/>
                <a:gd name="T43" fmla="*/ 108 h 310"/>
                <a:gd name="T44" fmla="*/ 92 w 311"/>
                <a:gd name="T45" fmla="*/ 102 h 310"/>
                <a:gd name="T46" fmla="*/ 83 w 311"/>
                <a:gd name="T47" fmla="*/ 67 h 310"/>
                <a:gd name="T48" fmla="*/ 238 w 311"/>
                <a:gd name="T49" fmla="*/ 245 h 310"/>
                <a:gd name="T50" fmla="*/ 73 w 311"/>
                <a:gd name="T51" fmla="*/ 245 h 310"/>
                <a:gd name="T52" fmla="*/ 73 w 311"/>
                <a:gd name="T53" fmla="*/ 114 h 310"/>
                <a:gd name="T54" fmla="*/ 116 w 311"/>
                <a:gd name="T55" fmla="*/ 114 h 310"/>
                <a:gd name="T56" fmla="*/ 137 w 311"/>
                <a:gd name="T57" fmla="*/ 114 h 310"/>
                <a:gd name="T58" fmla="*/ 137 w 311"/>
                <a:gd name="T59" fmla="*/ 118 h 310"/>
                <a:gd name="T60" fmla="*/ 137 w 311"/>
                <a:gd name="T61" fmla="*/ 183 h 310"/>
                <a:gd name="T62" fmla="*/ 156 w 311"/>
                <a:gd name="T63" fmla="*/ 167 h 310"/>
                <a:gd name="T64" fmla="*/ 175 w 311"/>
                <a:gd name="T65" fmla="*/ 183 h 310"/>
                <a:gd name="T66" fmla="*/ 175 w 311"/>
                <a:gd name="T67" fmla="*/ 117 h 310"/>
                <a:gd name="T68" fmla="*/ 175 w 311"/>
                <a:gd name="T69" fmla="*/ 114 h 310"/>
                <a:gd name="T70" fmla="*/ 194 w 311"/>
                <a:gd name="T71" fmla="*/ 114 h 310"/>
                <a:gd name="T72" fmla="*/ 238 w 311"/>
                <a:gd name="T73" fmla="*/ 114 h 310"/>
                <a:gd name="T74" fmla="*/ 238 w 311"/>
                <a:gd name="T75" fmla="*/ 24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0">
                  <a:moveTo>
                    <a:pt x="155" y="0"/>
                  </a:moveTo>
                  <a:cubicBezTo>
                    <a:pt x="70" y="0"/>
                    <a:pt x="0" y="69"/>
                    <a:pt x="0" y="155"/>
                  </a:cubicBezTo>
                  <a:cubicBezTo>
                    <a:pt x="0" y="240"/>
                    <a:pt x="70" y="310"/>
                    <a:pt x="155" y="310"/>
                  </a:cubicBezTo>
                  <a:cubicBezTo>
                    <a:pt x="241" y="310"/>
                    <a:pt x="311" y="240"/>
                    <a:pt x="311" y="155"/>
                  </a:cubicBezTo>
                  <a:cubicBezTo>
                    <a:pt x="311" y="69"/>
                    <a:pt x="241" y="0"/>
                    <a:pt x="155" y="0"/>
                  </a:cubicBezTo>
                  <a:close/>
                  <a:moveTo>
                    <a:pt x="187" y="73"/>
                  </a:moveTo>
                  <a:cubicBezTo>
                    <a:pt x="193" y="68"/>
                    <a:pt x="200" y="66"/>
                    <a:pt x="208" y="65"/>
                  </a:cubicBezTo>
                  <a:cubicBezTo>
                    <a:pt x="214" y="64"/>
                    <a:pt x="222" y="64"/>
                    <a:pt x="227" y="67"/>
                  </a:cubicBezTo>
                  <a:cubicBezTo>
                    <a:pt x="242" y="78"/>
                    <a:pt x="227" y="94"/>
                    <a:pt x="217" y="102"/>
                  </a:cubicBezTo>
                  <a:cubicBezTo>
                    <a:pt x="214" y="104"/>
                    <a:pt x="211" y="106"/>
                    <a:pt x="208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8" y="94"/>
                    <a:pt x="175" y="80"/>
                    <a:pt x="187" y="73"/>
                  </a:cubicBezTo>
                  <a:close/>
                  <a:moveTo>
                    <a:pt x="148" y="92"/>
                  </a:moveTo>
                  <a:cubicBezTo>
                    <a:pt x="148" y="82"/>
                    <a:pt x="163" y="82"/>
                    <a:pt x="163" y="92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48" y="108"/>
                    <a:pt x="148" y="108"/>
                    <a:pt x="148" y="108"/>
                  </a:cubicBezTo>
                  <a:lnTo>
                    <a:pt x="148" y="92"/>
                  </a:lnTo>
                  <a:close/>
                  <a:moveTo>
                    <a:pt x="83" y="67"/>
                  </a:moveTo>
                  <a:cubicBezTo>
                    <a:pt x="88" y="64"/>
                    <a:pt x="96" y="64"/>
                    <a:pt x="102" y="65"/>
                  </a:cubicBezTo>
                  <a:cubicBezTo>
                    <a:pt x="109" y="66"/>
                    <a:pt x="116" y="68"/>
                    <a:pt x="123" y="73"/>
                  </a:cubicBezTo>
                  <a:cubicBezTo>
                    <a:pt x="135" y="80"/>
                    <a:pt x="142" y="94"/>
                    <a:pt x="143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99" y="106"/>
                    <a:pt x="96" y="104"/>
                    <a:pt x="92" y="102"/>
                  </a:cubicBezTo>
                  <a:cubicBezTo>
                    <a:pt x="82" y="94"/>
                    <a:pt x="67" y="78"/>
                    <a:pt x="83" y="67"/>
                  </a:cubicBezTo>
                  <a:close/>
                  <a:moveTo>
                    <a:pt x="238" y="245"/>
                  </a:moveTo>
                  <a:cubicBezTo>
                    <a:pt x="73" y="245"/>
                    <a:pt x="73" y="245"/>
                    <a:pt x="73" y="245"/>
                  </a:cubicBezTo>
                  <a:cubicBezTo>
                    <a:pt x="73" y="114"/>
                    <a:pt x="73" y="114"/>
                    <a:pt x="73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94" y="114"/>
                    <a:pt x="194" y="114"/>
                    <a:pt x="194" y="114"/>
                  </a:cubicBezTo>
                  <a:cubicBezTo>
                    <a:pt x="238" y="114"/>
                    <a:pt x="238" y="114"/>
                    <a:pt x="238" y="114"/>
                  </a:cubicBezTo>
                  <a:lnTo>
                    <a:pt x="23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63" name="原创设计师QQ598969553      _22"/>
          <p:cNvSpPr>
            <a:spLocks noEditPoints="1"/>
          </p:cNvSpPr>
          <p:nvPr/>
        </p:nvSpPr>
        <p:spPr bwMode="auto">
          <a:xfrm>
            <a:off x="1814381" y="3468691"/>
            <a:ext cx="268288" cy="195263"/>
          </a:xfrm>
          <a:custGeom>
            <a:avLst/>
            <a:gdLst>
              <a:gd name="T0" fmla="*/ 141 w 141"/>
              <a:gd name="T1" fmla="*/ 41 h 112"/>
              <a:gd name="T2" fmla="*/ 127 w 141"/>
              <a:gd name="T3" fmla="*/ 26 h 112"/>
              <a:gd name="T4" fmla="*/ 114 w 141"/>
              <a:gd name="T5" fmla="*/ 0 h 112"/>
              <a:gd name="T6" fmla="*/ 28 w 141"/>
              <a:gd name="T7" fmla="*/ 0 h 112"/>
              <a:gd name="T8" fmla="*/ 14 w 141"/>
              <a:gd name="T9" fmla="*/ 26 h 112"/>
              <a:gd name="T10" fmla="*/ 0 w 141"/>
              <a:gd name="T11" fmla="*/ 41 h 112"/>
              <a:gd name="T12" fmla="*/ 0 w 141"/>
              <a:gd name="T13" fmla="*/ 86 h 112"/>
              <a:gd name="T14" fmla="*/ 0 w 141"/>
              <a:gd name="T15" fmla="*/ 90 h 112"/>
              <a:gd name="T16" fmla="*/ 0 w 141"/>
              <a:gd name="T17" fmla="*/ 106 h 112"/>
              <a:gd name="T18" fmla="*/ 7 w 141"/>
              <a:gd name="T19" fmla="*/ 112 h 112"/>
              <a:gd name="T20" fmla="*/ 27 w 141"/>
              <a:gd name="T21" fmla="*/ 112 h 112"/>
              <a:gd name="T22" fmla="*/ 34 w 141"/>
              <a:gd name="T23" fmla="*/ 106 h 112"/>
              <a:gd name="T24" fmla="*/ 34 w 141"/>
              <a:gd name="T25" fmla="*/ 90 h 112"/>
              <a:gd name="T26" fmla="*/ 108 w 141"/>
              <a:gd name="T27" fmla="*/ 90 h 112"/>
              <a:gd name="T28" fmla="*/ 108 w 141"/>
              <a:gd name="T29" fmla="*/ 106 h 112"/>
              <a:gd name="T30" fmla="*/ 114 w 141"/>
              <a:gd name="T31" fmla="*/ 112 h 112"/>
              <a:gd name="T32" fmla="*/ 135 w 141"/>
              <a:gd name="T33" fmla="*/ 112 h 112"/>
              <a:gd name="T34" fmla="*/ 141 w 141"/>
              <a:gd name="T35" fmla="*/ 106 h 112"/>
              <a:gd name="T36" fmla="*/ 141 w 141"/>
              <a:gd name="T37" fmla="*/ 90 h 112"/>
              <a:gd name="T38" fmla="*/ 141 w 141"/>
              <a:gd name="T39" fmla="*/ 41 h 112"/>
              <a:gd name="T40" fmla="*/ 35 w 141"/>
              <a:gd name="T41" fmla="*/ 10 h 112"/>
              <a:gd name="T42" fmla="*/ 106 w 141"/>
              <a:gd name="T43" fmla="*/ 10 h 112"/>
              <a:gd name="T44" fmla="*/ 118 w 141"/>
              <a:gd name="T45" fmla="*/ 32 h 112"/>
              <a:gd name="T46" fmla="*/ 24 w 141"/>
              <a:gd name="T47" fmla="*/ 32 h 112"/>
              <a:gd name="T48" fmla="*/ 35 w 141"/>
              <a:gd name="T49" fmla="*/ 10 h 112"/>
              <a:gd name="T50" fmla="*/ 41 w 141"/>
              <a:gd name="T51" fmla="*/ 79 h 112"/>
              <a:gd name="T52" fmla="*/ 13 w 141"/>
              <a:gd name="T53" fmla="*/ 79 h 112"/>
              <a:gd name="T54" fmla="*/ 13 w 141"/>
              <a:gd name="T55" fmla="*/ 64 h 112"/>
              <a:gd name="T56" fmla="*/ 41 w 141"/>
              <a:gd name="T57" fmla="*/ 64 h 112"/>
              <a:gd name="T58" fmla="*/ 41 w 141"/>
              <a:gd name="T59" fmla="*/ 79 h 112"/>
              <a:gd name="T60" fmla="*/ 129 w 141"/>
              <a:gd name="T61" fmla="*/ 79 h 112"/>
              <a:gd name="T62" fmla="*/ 100 w 141"/>
              <a:gd name="T63" fmla="*/ 79 h 112"/>
              <a:gd name="T64" fmla="*/ 100 w 141"/>
              <a:gd name="T65" fmla="*/ 64 h 112"/>
              <a:gd name="T66" fmla="*/ 129 w 141"/>
              <a:gd name="T67" fmla="*/ 64 h 112"/>
              <a:gd name="T68" fmla="*/ 129 w 141"/>
              <a:gd name="T69" fmla="*/ 7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1" h="112">
                <a:moveTo>
                  <a:pt x="141" y="41"/>
                </a:moveTo>
                <a:cubicBezTo>
                  <a:pt x="127" y="26"/>
                  <a:pt x="127" y="26"/>
                  <a:pt x="127" y="26"/>
                </a:cubicBezTo>
                <a:cubicBezTo>
                  <a:pt x="114" y="0"/>
                  <a:pt x="114" y="0"/>
                  <a:pt x="11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4" y="26"/>
                  <a:pt x="14" y="26"/>
                  <a:pt x="14" y="26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0"/>
                  <a:pt x="3" y="112"/>
                  <a:pt x="7" y="112"/>
                </a:cubicBezTo>
                <a:cubicBezTo>
                  <a:pt x="27" y="112"/>
                  <a:pt x="27" y="112"/>
                  <a:pt x="27" y="112"/>
                </a:cubicBezTo>
                <a:cubicBezTo>
                  <a:pt x="31" y="112"/>
                  <a:pt x="34" y="110"/>
                  <a:pt x="34" y="106"/>
                </a:cubicBezTo>
                <a:cubicBezTo>
                  <a:pt x="34" y="90"/>
                  <a:pt x="34" y="90"/>
                  <a:pt x="34" y="90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108" y="106"/>
                  <a:pt x="108" y="106"/>
                  <a:pt x="108" y="106"/>
                </a:cubicBezTo>
                <a:cubicBezTo>
                  <a:pt x="108" y="110"/>
                  <a:pt x="111" y="112"/>
                  <a:pt x="114" y="112"/>
                </a:cubicBezTo>
                <a:cubicBezTo>
                  <a:pt x="135" y="112"/>
                  <a:pt x="135" y="112"/>
                  <a:pt x="135" y="112"/>
                </a:cubicBezTo>
                <a:cubicBezTo>
                  <a:pt x="138" y="112"/>
                  <a:pt x="141" y="110"/>
                  <a:pt x="141" y="106"/>
                </a:cubicBezTo>
                <a:cubicBezTo>
                  <a:pt x="141" y="90"/>
                  <a:pt x="141" y="90"/>
                  <a:pt x="141" y="90"/>
                </a:cubicBezTo>
                <a:lnTo>
                  <a:pt x="141" y="41"/>
                </a:lnTo>
                <a:close/>
                <a:moveTo>
                  <a:pt x="35" y="10"/>
                </a:moveTo>
                <a:cubicBezTo>
                  <a:pt x="106" y="10"/>
                  <a:pt x="106" y="10"/>
                  <a:pt x="106" y="10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24" y="32"/>
                  <a:pt x="24" y="32"/>
                  <a:pt x="24" y="32"/>
                </a:cubicBezTo>
                <a:lnTo>
                  <a:pt x="35" y="10"/>
                </a:lnTo>
                <a:close/>
                <a:moveTo>
                  <a:pt x="41" y="79"/>
                </a:moveTo>
                <a:cubicBezTo>
                  <a:pt x="13" y="79"/>
                  <a:pt x="13" y="79"/>
                  <a:pt x="13" y="79"/>
                </a:cubicBezTo>
                <a:cubicBezTo>
                  <a:pt x="13" y="64"/>
                  <a:pt x="13" y="64"/>
                  <a:pt x="13" y="64"/>
                </a:cubicBezTo>
                <a:cubicBezTo>
                  <a:pt x="41" y="64"/>
                  <a:pt x="41" y="64"/>
                  <a:pt x="41" y="64"/>
                </a:cubicBezTo>
                <a:lnTo>
                  <a:pt x="41" y="79"/>
                </a:lnTo>
                <a:close/>
                <a:moveTo>
                  <a:pt x="129" y="79"/>
                </a:moveTo>
                <a:cubicBezTo>
                  <a:pt x="100" y="79"/>
                  <a:pt x="100" y="79"/>
                  <a:pt x="100" y="79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129" y="64"/>
                  <a:pt x="129" y="64"/>
                  <a:pt x="129" y="64"/>
                </a:cubicBezTo>
                <a:lnTo>
                  <a:pt x="129" y="7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64" name="原创设计师QQ598969553      _23"/>
          <p:cNvGrpSpPr/>
          <p:nvPr/>
        </p:nvGrpSpPr>
        <p:grpSpPr>
          <a:xfrm>
            <a:off x="2868183" y="3533799"/>
            <a:ext cx="286121" cy="171636"/>
            <a:chOff x="7145338" y="3587750"/>
            <a:chExt cx="566738" cy="368300"/>
          </a:xfrm>
          <a:solidFill>
            <a:schemeClr val="accent1"/>
          </a:solidFill>
        </p:grpSpPr>
        <p:sp>
          <p:nvSpPr>
            <p:cNvPr id="65" name="Freeform 146"/>
            <p:cNvSpPr>
              <a:spLocks/>
            </p:cNvSpPr>
            <p:nvPr/>
          </p:nvSpPr>
          <p:spPr bwMode="auto">
            <a:xfrm>
              <a:off x="7250113" y="3816350"/>
              <a:ext cx="153988" cy="139700"/>
            </a:xfrm>
            <a:custGeom>
              <a:avLst/>
              <a:gdLst>
                <a:gd name="T0" fmla="*/ 33 w 41"/>
                <a:gd name="T1" fmla="*/ 0 h 37"/>
                <a:gd name="T2" fmla="*/ 15 w 41"/>
                <a:gd name="T3" fmla="*/ 6 h 37"/>
                <a:gd name="T4" fmla="*/ 10 w 41"/>
                <a:gd name="T5" fmla="*/ 5 h 37"/>
                <a:gd name="T6" fmla="*/ 10 w 41"/>
                <a:gd name="T7" fmla="*/ 6 h 37"/>
                <a:gd name="T8" fmla="*/ 6 w 41"/>
                <a:gd name="T9" fmla="*/ 31 h 37"/>
                <a:gd name="T10" fmla="*/ 32 w 41"/>
                <a:gd name="T11" fmla="*/ 28 h 37"/>
                <a:gd name="T12" fmla="*/ 35 w 41"/>
                <a:gd name="T13" fmla="*/ 2 h 37"/>
                <a:gd name="T14" fmla="*/ 33 w 41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7">
                  <a:moveTo>
                    <a:pt x="33" y="0"/>
                  </a:moveTo>
                  <a:cubicBezTo>
                    <a:pt x="28" y="4"/>
                    <a:pt x="22" y="6"/>
                    <a:pt x="15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10" y="5"/>
                    <a:pt x="10" y="5"/>
                    <a:pt x="10" y="6"/>
                  </a:cubicBezTo>
                  <a:cubicBezTo>
                    <a:pt x="2" y="14"/>
                    <a:pt x="0" y="25"/>
                    <a:pt x="6" y="31"/>
                  </a:cubicBezTo>
                  <a:cubicBezTo>
                    <a:pt x="13" y="37"/>
                    <a:pt x="24" y="36"/>
                    <a:pt x="32" y="28"/>
                  </a:cubicBezTo>
                  <a:cubicBezTo>
                    <a:pt x="40" y="20"/>
                    <a:pt x="41" y="8"/>
                    <a:pt x="35" y="2"/>
                  </a:cubicBezTo>
                  <a:cubicBezTo>
                    <a:pt x="34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66" name="Freeform 147"/>
            <p:cNvSpPr>
              <a:spLocks/>
            </p:cNvSpPr>
            <p:nvPr/>
          </p:nvSpPr>
          <p:spPr bwMode="auto">
            <a:xfrm>
              <a:off x="7145338" y="3587750"/>
              <a:ext cx="266700" cy="236537"/>
            </a:xfrm>
            <a:custGeom>
              <a:avLst/>
              <a:gdLst>
                <a:gd name="T0" fmla="*/ 16 w 71"/>
                <a:gd name="T1" fmla="*/ 51 h 63"/>
                <a:gd name="T2" fmla="*/ 42 w 71"/>
                <a:gd name="T3" fmla="*/ 63 h 63"/>
                <a:gd name="T4" fmla="*/ 43 w 71"/>
                <a:gd name="T5" fmla="*/ 63 h 63"/>
                <a:gd name="T6" fmla="*/ 56 w 71"/>
                <a:gd name="T7" fmla="*/ 60 h 63"/>
                <a:gd name="T8" fmla="*/ 60 w 71"/>
                <a:gd name="T9" fmla="*/ 56 h 63"/>
                <a:gd name="T10" fmla="*/ 55 w 71"/>
                <a:gd name="T11" fmla="*/ 12 h 63"/>
                <a:gd name="T12" fmla="*/ 28 w 71"/>
                <a:gd name="T13" fmla="*/ 0 h 63"/>
                <a:gd name="T14" fmla="*/ 11 w 71"/>
                <a:gd name="T15" fmla="*/ 7 h 63"/>
                <a:gd name="T16" fmla="*/ 16 w 71"/>
                <a:gd name="T17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16" y="51"/>
                  </a:moveTo>
                  <a:cubicBezTo>
                    <a:pt x="24" y="58"/>
                    <a:pt x="33" y="63"/>
                    <a:pt x="42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8" y="63"/>
                    <a:pt x="52" y="62"/>
                    <a:pt x="56" y="60"/>
                  </a:cubicBezTo>
                  <a:cubicBezTo>
                    <a:pt x="58" y="59"/>
                    <a:pt x="59" y="58"/>
                    <a:pt x="60" y="56"/>
                  </a:cubicBezTo>
                  <a:cubicBezTo>
                    <a:pt x="71" y="46"/>
                    <a:pt x="69" y="26"/>
                    <a:pt x="55" y="12"/>
                  </a:cubicBezTo>
                  <a:cubicBezTo>
                    <a:pt x="47" y="4"/>
                    <a:pt x="37" y="0"/>
                    <a:pt x="28" y="0"/>
                  </a:cubicBezTo>
                  <a:cubicBezTo>
                    <a:pt x="21" y="0"/>
                    <a:pt x="15" y="2"/>
                    <a:pt x="11" y="7"/>
                  </a:cubicBezTo>
                  <a:cubicBezTo>
                    <a:pt x="0" y="17"/>
                    <a:pt x="3" y="37"/>
                    <a:pt x="16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67" name="Freeform 148"/>
            <p:cNvSpPr>
              <a:spLocks/>
            </p:cNvSpPr>
            <p:nvPr/>
          </p:nvSpPr>
          <p:spPr bwMode="auto">
            <a:xfrm>
              <a:off x="7450138" y="3816350"/>
              <a:ext cx="157163" cy="139700"/>
            </a:xfrm>
            <a:custGeom>
              <a:avLst/>
              <a:gdLst>
                <a:gd name="T0" fmla="*/ 35 w 42"/>
                <a:gd name="T1" fmla="*/ 31 h 37"/>
                <a:gd name="T2" fmla="*/ 32 w 42"/>
                <a:gd name="T3" fmla="*/ 6 h 37"/>
                <a:gd name="T4" fmla="*/ 32 w 42"/>
                <a:gd name="T5" fmla="*/ 5 h 37"/>
                <a:gd name="T6" fmla="*/ 26 w 42"/>
                <a:gd name="T7" fmla="*/ 6 h 37"/>
                <a:gd name="T8" fmla="*/ 9 w 42"/>
                <a:gd name="T9" fmla="*/ 0 h 37"/>
                <a:gd name="T10" fmla="*/ 7 w 42"/>
                <a:gd name="T11" fmla="*/ 2 h 37"/>
                <a:gd name="T12" fmla="*/ 10 w 42"/>
                <a:gd name="T13" fmla="*/ 28 h 37"/>
                <a:gd name="T14" fmla="*/ 35 w 42"/>
                <a:gd name="T15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7">
                  <a:moveTo>
                    <a:pt x="35" y="31"/>
                  </a:moveTo>
                  <a:cubicBezTo>
                    <a:pt x="42" y="25"/>
                    <a:pt x="40" y="14"/>
                    <a:pt x="32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6"/>
                    <a:pt x="28" y="6"/>
                    <a:pt x="26" y="6"/>
                  </a:cubicBezTo>
                  <a:cubicBezTo>
                    <a:pt x="20" y="6"/>
                    <a:pt x="14" y="4"/>
                    <a:pt x="9" y="0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0" y="8"/>
                    <a:pt x="2" y="20"/>
                    <a:pt x="10" y="28"/>
                  </a:cubicBezTo>
                  <a:cubicBezTo>
                    <a:pt x="18" y="36"/>
                    <a:pt x="29" y="37"/>
                    <a:pt x="35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68" name="Freeform 149"/>
            <p:cNvSpPr>
              <a:spLocks/>
            </p:cNvSpPr>
            <p:nvPr/>
          </p:nvSpPr>
          <p:spPr bwMode="auto">
            <a:xfrm>
              <a:off x="7445376" y="3587750"/>
              <a:ext cx="266700" cy="236537"/>
            </a:xfrm>
            <a:custGeom>
              <a:avLst/>
              <a:gdLst>
                <a:gd name="T0" fmla="*/ 60 w 71"/>
                <a:gd name="T1" fmla="*/ 7 h 63"/>
                <a:gd name="T2" fmla="*/ 43 w 71"/>
                <a:gd name="T3" fmla="*/ 0 h 63"/>
                <a:gd name="T4" fmla="*/ 16 w 71"/>
                <a:gd name="T5" fmla="*/ 12 h 63"/>
                <a:gd name="T6" fmla="*/ 10 w 71"/>
                <a:gd name="T7" fmla="*/ 56 h 63"/>
                <a:gd name="T8" fmla="*/ 15 w 71"/>
                <a:gd name="T9" fmla="*/ 60 h 63"/>
                <a:gd name="T10" fmla="*/ 27 w 71"/>
                <a:gd name="T11" fmla="*/ 63 h 63"/>
                <a:gd name="T12" fmla="*/ 29 w 71"/>
                <a:gd name="T13" fmla="*/ 63 h 63"/>
                <a:gd name="T14" fmla="*/ 55 w 71"/>
                <a:gd name="T15" fmla="*/ 51 h 63"/>
                <a:gd name="T16" fmla="*/ 60 w 71"/>
                <a:gd name="T1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60" y="7"/>
                  </a:moveTo>
                  <a:cubicBezTo>
                    <a:pt x="56" y="2"/>
                    <a:pt x="50" y="0"/>
                    <a:pt x="43" y="0"/>
                  </a:cubicBezTo>
                  <a:cubicBezTo>
                    <a:pt x="34" y="0"/>
                    <a:pt x="24" y="4"/>
                    <a:pt x="16" y="12"/>
                  </a:cubicBezTo>
                  <a:cubicBezTo>
                    <a:pt x="2" y="26"/>
                    <a:pt x="0" y="46"/>
                    <a:pt x="10" y="56"/>
                  </a:cubicBezTo>
                  <a:cubicBezTo>
                    <a:pt x="12" y="58"/>
                    <a:pt x="13" y="59"/>
                    <a:pt x="15" y="60"/>
                  </a:cubicBezTo>
                  <a:cubicBezTo>
                    <a:pt x="18" y="62"/>
                    <a:pt x="23" y="63"/>
                    <a:pt x="27" y="63"/>
                  </a:cubicBezTo>
                  <a:cubicBezTo>
                    <a:pt x="28" y="63"/>
                    <a:pt x="28" y="63"/>
                    <a:pt x="29" y="63"/>
                  </a:cubicBezTo>
                  <a:cubicBezTo>
                    <a:pt x="37" y="63"/>
                    <a:pt x="47" y="58"/>
                    <a:pt x="55" y="51"/>
                  </a:cubicBezTo>
                  <a:cubicBezTo>
                    <a:pt x="68" y="37"/>
                    <a:pt x="71" y="17"/>
                    <a:pt x="6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69" name="Freeform 150"/>
            <p:cNvSpPr>
              <a:spLocks/>
            </p:cNvSpPr>
            <p:nvPr/>
          </p:nvSpPr>
          <p:spPr bwMode="auto">
            <a:xfrm>
              <a:off x="7381876" y="3606800"/>
              <a:ext cx="93663" cy="333375"/>
            </a:xfrm>
            <a:custGeom>
              <a:avLst/>
              <a:gdLst>
                <a:gd name="T0" fmla="*/ 23 w 25"/>
                <a:gd name="T1" fmla="*/ 4 h 89"/>
                <a:gd name="T2" fmla="*/ 20 w 25"/>
                <a:gd name="T3" fmla="*/ 1 h 89"/>
                <a:gd name="T4" fmla="*/ 14 w 25"/>
                <a:gd name="T5" fmla="*/ 10 h 89"/>
                <a:gd name="T6" fmla="*/ 12 w 25"/>
                <a:gd name="T7" fmla="*/ 10 h 89"/>
                <a:gd name="T8" fmla="*/ 11 w 25"/>
                <a:gd name="T9" fmla="*/ 10 h 89"/>
                <a:gd name="T10" fmla="*/ 5 w 25"/>
                <a:gd name="T11" fmla="*/ 1 h 89"/>
                <a:gd name="T12" fmla="*/ 2 w 25"/>
                <a:gd name="T13" fmla="*/ 4 h 89"/>
                <a:gd name="T14" fmla="*/ 8 w 25"/>
                <a:gd name="T15" fmla="*/ 13 h 89"/>
                <a:gd name="T16" fmla="*/ 7 w 25"/>
                <a:gd name="T17" fmla="*/ 15 h 89"/>
                <a:gd name="T18" fmla="*/ 7 w 25"/>
                <a:gd name="T19" fmla="*/ 27 h 89"/>
                <a:gd name="T20" fmla="*/ 7 w 25"/>
                <a:gd name="T21" fmla="*/ 41 h 89"/>
                <a:gd name="T22" fmla="*/ 7 w 25"/>
                <a:gd name="T23" fmla="*/ 83 h 89"/>
                <a:gd name="T24" fmla="*/ 12 w 25"/>
                <a:gd name="T25" fmla="*/ 89 h 89"/>
                <a:gd name="T26" fmla="*/ 18 w 25"/>
                <a:gd name="T27" fmla="*/ 83 h 89"/>
                <a:gd name="T28" fmla="*/ 18 w 25"/>
                <a:gd name="T29" fmla="*/ 41 h 89"/>
                <a:gd name="T30" fmla="*/ 18 w 25"/>
                <a:gd name="T31" fmla="*/ 27 h 89"/>
                <a:gd name="T32" fmla="*/ 18 w 25"/>
                <a:gd name="T33" fmla="*/ 15 h 89"/>
                <a:gd name="T34" fmla="*/ 17 w 25"/>
                <a:gd name="T35" fmla="*/ 13 h 89"/>
                <a:gd name="T36" fmla="*/ 23 w 25"/>
                <a:gd name="T37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89">
                  <a:moveTo>
                    <a:pt x="23" y="4"/>
                  </a:moveTo>
                  <a:cubicBezTo>
                    <a:pt x="25" y="2"/>
                    <a:pt x="22" y="0"/>
                    <a:pt x="20" y="1"/>
                  </a:cubicBezTo>
                  <a:cubicBezTo>
                    <a:pt x="18" y="4"/>
                    <a:pt x="16" y="7"/>
                    <a:pt x="14" y="10"/>
                  </a:cubicBezTo>
                  <a:cubicBezTo>
                    <a:pt x="14" y="10"/>
                    <a:pt x="13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9" y="7"/>
                    <a:pt x="7" y="4"/>
                    <a:pt x="5" y="1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9"/>
                    <a:pt x="8" y="13"/>
                  </a:cubicBezTo>
                  <a:cubicBezTo>
                    <a:pt x="7" y="13"/>
                    <a:pt x="7" y="14"/>
                    <a:pt x="7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7" y="86"/>
                    <a:pt x="9" y="89"/>
                    <a:pt x="12" y="89"/>
                  </a:cubicBezTo>
                  <a:cubicBezTo>
                    <a:pt x="15" y="89"/>
                    <a:pt x="18" y="86"/>
                    <a:pt x="18" y="8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3"/>
                    <a:pt x="17" y="13"/>
                  </a:cubicBezTo>
                  <a:cubicBezTo>
                    <a:pt x="19" y="9"/>
                    <a:pt x="20" y="7"/>
                    <a:pt x="2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70" name="原创设计师QQ598969553      _24"/>
          <p:cNvGrpSpPr/>
          <p:nvPr/>
        </p:nvGrpSpPr>
        <p:grpSpPr>
          <a:xfrm>
            <a:off x="1820673" y="3116546"/>
            <a:ext cx="326996" cy="207147"/>
            <a:chOff x="5070476" y="2692400"/>
            <a:chExt cx="647700" cy="444500"/>
          </a:xfrm>
          <a:solidFill>
            <a:schemeClr val="accent2"/>
          </a:solidFill>
        </p:grpSpPr>
        <p:sp>
          <p:nvSpPr>
            <p:cNvPr id="71" name="Freeform 151"/>
            <p:cNvSpPr>
              <a:spLocks noEditPoints="1"/>
            </p:cNvSpPr>
            <p:nvPr/>
          </p:nvSpPr>
          <p:spPr bwMode="auto">
            <a:xfrm>
              <a:off x="5070476" y="3076575"/>
              <a:ext cx="647700" cy="60325"/>
            </a:xfrm>
            <a:custGeom>
              <a:avLst/>
              <a:gdLst>
                <a:gd name="T0" fmla="*/ 408 w 408"/>
                <a:gd name="T1" fmla="*/ 0 h 38"/>
                <a:gd name="T2" fmla="*/ 0 w 408"/>
                <a:gd name="T3" fmla="*/ 0 h 38"/>
                <a:gd name="T4" fmla="*/ 0 w 408"/>
                <a:gd name="T5" fmla="*/ 38 h 38"/>
                <a:gd name="T6" fmla="*/ 408 w 408"/>
                <a:gd name="T7" fmla="*/ 38 h 38"/>
                <a:gd name="T8" fmla="*/ 408 w 408"/>
                <a:gd name="T9" fmla="*/ 0 h 38"/>
                <a:gd name="T10" fmla="*/ 389 w 408"/>
                <a:gd name="T11" fmla="*/ 24 h 38"/>
                <a:gd name="T12" fmla="*/ 355 w 408"/>
                <a:gd name="T13" fmla="*/ 24 h 38"/>
                <a:gd name="T14" fmla="*/ 355 w 408"/>
                <a:gd name="T15" fmla="*/ 14 h 38"/>
                <a:gd name="T16" fmla="*/ 389 w 408"/>
                <a:gd name="T17" fmla="*/ 14 h 38"/>
                <a:gd name="T18" fmla="*/ 389 w 408"/>
                <a:gd name="T19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38">
                  <a:moveTo>
                    <a:pt x="408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408" y="38"/>
                  </a:lnTo>
                  <a:lnTo>
                    <a:pt x="408" y="0"/>
                  </a:lnTo>
                  <a:close/>
                  <a:moveTo>
                    <a:pt x="389" y="24"/>
                  </a:moveTo>
                  <a:lnTo>
                    <a:pt x="355" y="24"/>
                  </a:lnTo>
                  <a:lnTo>
                    <a:pt x="355" y="14"/>
                  </a:lnTo>
                  <a:lnTo>
                    <a:pt x="389" y="14"/>
                  </a:lnTo>
                  <a:lnTo>
                    <a:pt x="38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72" name="Freeform 152"/>
            <p:cNvSpPr>
              <a:spLocks noEditPoints="1"/>
            </p:cNvSpPr>
            <p:nvPr/>
          </p:nvSpPr>
          <p:spPr bwMode="auto">
            <a:xfrm>
              <a:off x="5100638" y="2692400"/>
              <a:ext cx="587375" cy="365125"/>
            </a:xfrm>
            <a:custGeom>
              <a:avLst/>
              <a:gdLst>
                <a:gd name="T0" fmla="*/ 370 w 370"/>
                <a:gd name="T1" fmla="*/ 0 h 230"/>
                <a:gd name="T2" fmla="*/ 0 w 370"/>
                <a:gd name="T3" fmla="*/ 0 h 230"/>
                <a:gd name="T4" fmla="*/ 0 w 370"/>
                <a:gd name="T5" fmla="*/ 230 h 230"/>
                <a:gd name="T6" fmla="*/ 370 w 370"/>
                <a:gd name="T7" fmla="*/ 230 h 230"/>
                <a:gd name="T8" fmla="*/ 370 w 370"/>
                <a:gd name="T9" fmla="*/ 0 h 230"/>
                <a:gd name="T10" fmla="*/ 329 w 370"/>
                <a:gd name="T11" fmla="*/ 197 h 230"/>
                <a:gd name="T12" fmla="*/ 41 w 370"/>
                <a:gd name="T13" fmla="*/ 197 h 230"/>
                <a:gd name="T14" fmla="*/ 41 w 370"/>
                <a:gd name="T15" fmla="*/ 34 h 230"/>
                <a:gd name="T16" fmla="*/ 329 w 370"/>
                <a:gd name="T17" fmla="*/ 34 h 230"/>
                <a:gd name="T18" fmla="*/ 329 w 370"/>
                <a:gd name="T19" fmla="*/ 19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230">
                  <a:moveTo>
                    <a:pt x="370" y="0"/>
                  </a:moveTo>
                  <a:lnTo>
                    <a:pt x="0" y="0"/>
                  </a:lnTo>
                  <a:lnTo>
                    <a:pt x="0" y="230"/>
                  </a:lnTo>
                  <a:lnTo>
                    <a:pt x="370" y="230"/>
                  </a:lnTo>
                  <a:lnTo>
                    <a:pt x="370" y="0"/>
                  </a:lnTo>
                  <a:close/>
                  <a:moveTo>
                    <a:pt x="329" y="197"/>
                  </a:moveTo>
                  <a:lnTo>
                    <a:pt x="41" y="197"/>
                  </a:lnTo>
                  <a:lnTo>
                    <a:pt x="41" y="34"/>
                  </a:lnTo>
                  <a:lnTo>
                    <a:pt x="329" y="34"/>
                  </a:lnTo>
                  <a:lnTo>
                    <a:pt x="329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73" name="原创设计师QQ598969553      _25"/>
          <p:cNvSpPr>
            <a:spLocks noEditPoints="1"/>
          </p:cNvSpPr>
          <p:nvPr/>
        </p:nvSpPr>
        <p:spPr bwMode="auto">
          <a:xfrm>
            <a:off x="2689756" y="3743325"/>
            <a:ext cx="225293" cy="228600"/>
          </a:xfrm>
          <a:custGeom>
            <a:avLst/>
            <a:gdLst>
              <a:gd name="T0" fmla="*/ 147 w 282"/>
              <a:gd name="T1" fmla="*/ 0 h 308"/>
              <a:gd name="T2" fmla="*/ 145 w 282"/>
              <a:gd name="T3" fmla="*/ 2 h 308"/>
              <a:gd name="T4" fmla="*/ 3 w 282"/>
              <a:gd name="T5" fmla="*/ 218 h 308"/>
              <a:gd name="T6" fmla="*/ 0 w 282"/>
              <a:gd name="T7" fmla="*/ 218 h 308"/>
              <a:gd name="T8" fmla="*/ 3 w 282"/>
              <a:gd name="T9" fmla="*/ 220 h 308"/>
              <a:gd name="T10" fmla="*/ 133 w 282"/>
              <a:gd name="T11" fmla="*/ 308 h 308"/>
              <a:gd name="T12" fmla="*/ 135 w 282"/>
              <a:gd name="T13" fmla="*/ 308 h 308"/>
              <a:gd name="T14" fmla="*/ 135 w 282"/>
              <a:gd name="T15" fmla="*/ 308 h 308"/>
              <a:gd name="T16" fmla="*/ 280 w 282"/>
              <a:gd name="T17" fmla="*/ 92 h 308"/>
              <a:gd name="T18" fmla="*/ 282 w 282"/>
              <a:gd name="T19" fmla="*/ 90 h 308"/>
              <a:gd name="T20" fmla="*/ 280 w 282"/>
              <a:gd name="T21" fmla="*/ 90 h 308"/>
              <a:gd name="T22" fmla="*/ 249 w 282"/>
              <a:gd name="T23" fmla="*/ 68 h 308"/>
              <a:gd name="T24" fmla="*/ 263 w 282"/>
              <a:gd name="T25" fmla="*/ 47 h 308"/>
              <a:gd name="T26" fmla="*/ 263 w 282"/>
              <a:gd name="T27" fmla="*/ 45 h 308"/>
              <a:gd name="T28" fmla="*/ 263 w 282"/>
              <a:gd name="T29" fmla="*/ 45 h 308"/>
              <a:gd name="T30" fmla="*/ 197 w 282"/>
              <a:gd name="T31" fmla="*/ 0 h 308"/>
              <a:gd name="T32" fmla="*/ 195 w 282"/>
              <a:gd name="T33" fmla="*/ 0 h 308"/>
              <a:gd name="T34" fmla="*/ 195 w 282"/>
              <a:gd name="T35" fmla="*/ 0 h 308"/>
              <a:gd name="T36" fmla="*/ 180 w 282"/>
              <a:gd name="T37" fmla="*/ 24 h 308"/>
              <a:gd name="T38" fmla="*/ 147 w 282"/>
              <a:gd name="T39" fmla="*/ 2 h 308"/>
              <a:gd name="T40" fmla="*/ 147 w 282"/>
              <a:gd name="T41" fmla="*/ 0 h 308"/>
              <a:gd name="T42" fmla="*/ 171 w 282"/>
              <a:gd name="T43" fmla="*/ 211 h 308"/>
              <a:gd name="T44" fmla="*/ 76 w 282"/>
              <a:gd name="T45" fmla="*/ 147 h 308"/>
              <a:gd name="T46" fmla="*/ 109 w 282"/>
              <a:gd name="T47" fmla="*/ 97 h 308"/>
              <a:gd name="T48" fmla="*/ 206 w 282"/>
              <a:gd name="T49" fmla="*/ 161 h 308"/>
              <a:gd name="T50" fmla="*/ 171 w 282"/>
              <a:gd name="T51" fmla="*/ 211 h 308"/>
              <a:gd name="T52" fmla="*/ 128 w 282"/>
              <a:gd name="T53" fmla="*/ 274 h 308"/>
              <a:gd name="T54" fmla="*/ 34 w 282"/>
              <a:gd name="T55" fmla="*/ 211 h 308"/>
              <a:gd name="T56" fmla="*/ 67 w 282"/>
              <a:gd name="T57" fmla="*/ 161 h 308"/>
              <a:gd name="T58" fmla="*/ 164 w 282"/>
              <a:gd name="T59" fmla="*/ 225 h 308"/>
              <a:gd name="T60" fmla="*/ 128 w 282"/>
              <a:gd name="T61" fmla="*/ 27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2" h="308">
                <a:moveTo>
                  <a:pt x="147" y="0"/>
                </a:moveTo>
                <a:lnTo>
                  <a:pt x="145" y="2"/>
                </a:lnTo>
                <a:lnTo>
                  <a:pt x="3" y="218"/>
                </a:lnTo>
                <a:lnTo>
                  <a:pt x="0" y="218"/>
                </a:lnTo>
                <a:lnTo>
                  <a:pt x="3" y="220"/>
                </a:lnTo>
                <a:lnTo>
                  <a:pt x="133" y="308"/>
                </a:lnTo>
                <a:lnTo>
                  <a:pt x="135" y="308"/>
                </a:lnTo>
                <a:lnTo>
                  <a:pt x="135" y="308"/>
                </a:lnTo>
                <a:lnTo>
                  <a:pt x="280" y="92"/>
                </a:lnTo>
                <a:lnTo>
                  <a:pt x="282" y="90"/>
                </a:lnTo>
                <a:lnTo>
                  <a:pt x="280" y="90"/>
                </a:lnTo>
                <a:lnTo>
                  <a:pt x="249" y="68"/>
                </a:lnTo>
                <a:lnTo>
                  <a:pt x="263" y="47"/>
                </a:lnTo>
                <a:lnTo>
                  <a:pt x="263" y="45"/>
                </a:lnTo>
                <a:lnTo>
                  <a:pt x="263" y="45"/>
                </a:lnTo>
                <a:lnTo>
                  <a:pt x="197" y="0"/>
                </a:lnTo>
                <a:lnTo>
                  <a:pt x="195" y="0"/>
                </a:lnTo>
                <a:lnTo>
                  <a:pt x="195" y="0"/>
                </a:lnTo>
                <a:lnTo>
                  <a:pt x="180" y="24"/>
                </a:lnTo>
                <a:lnTo>
                  <a:pt x="147" y="2"/>
                </a:lnTo>
                <a:lnTo>
                  <a:pt x="147" y="0"/>
                </a:lnTo>
                <a:close/>
                <a:moveTo>
                  <a:pt x="171" y="211"/>
                </a:moveTo>
                <a:lnTo>
                  <a:pt x="76" y="147"/>
                </a:lnTo>
                <a:lnTo>
                  <a:pt x="109" y="97"/>
                </a:lnTo>
                <a:lnTo>
                  <a:pt x="206" y="161"/>
                </a:lnTo>
                <a:lnTo>
                  <a:pt x="171" y="211"/>
                </a:lnTo>
                <a:close/>
                <a:moveTo>
                  <a:pt x="128" y="274"/>
                </a:moveTo>
                <a:lnTo>
                  <a:pt x="34" y="211"/>
                </a:lnTo>
                <a:lnTo>
                  <a:pt x="67" y="161"/>
                </a:lnTo>
                <a:lnTo>
                  <a:pt x="164" y="225"/>
                </a:lnTo>
                <a:lnTo>
                  <a:pt x="128" y="2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74" name="原创设计师QQ598969553      _26"/>
          <p:cNvGrpSpPr/>
          <p:nvPr/>
        </p:nvGrpSpPr>
        <p:grpSpPr>
          <a:xfrm>
            <a:off x="1108177" y="3800132"/>
            <a:ext cx="236431" cy="220463"/>
            <a:chOff x="3659188" y="4076700"/>
            <a:chExt cx="468313" cy="473075"/>
          </a:xfrm>
          <a:solidFill>
            <a:schemeClr val="accent2"/>
          </a:solidFill>
        </p:grpSpPr>
        <p:sp>
          <p:nvSpPr>
            <p:cNvPr id="75" name="Freeform 154"/>
            <p:cNvSpPr>
              <a:spLocks noEditPoints="1"/>
            </p:cNvSpPr>
            <p:nvPr/>
          </p:nvSpPr>
          <p:spPr bwMode="auto">
            <a:xfrm>
              <a:off x="3659188" y="4076700"/>
              <a:ext cx="225425" cy="473075"/>
            </a:xfrm>
            <a:custGeom>
              <a:avLst/>
              <a:gdLst>
                <a:gd name="T0" fmla="*/ 1 w 60"/>
                <a:gd name="T1" fmla="*/ 122 h 126"/>
                <a:gd name="T2" fmla="*/ 30 w 60"/>
                <a:gd name="T3" fmla="*/ 108 h 126"/>
                <a:gd name="T4" fmla="*/ 59 w 60"/>
                <a:gd name="T5" fmla="*/ 122 h 126"/>
                <a:gd name="T6" fmla="*/ 60 w 60"/>
                <a:gd name="T7" fmla="*/ 122 h 126"/>
                <a:gd name="T8" fmla="*/ 60 w 60"/>
                <a:gd name="T9" fmla="*/ 27 h 126"/>
                <a:gd name="T10" fmla="*/ 59 w 60"/>
                <a:gd name="T11" fmla="*/ 13 h 126"/>
                <a:gd name="T12" fmla="*/ 30 w 60"/>
                <a:gd name="T13" fmla="*/ 0 h 126"/>
                <a:gd name="T14" fmla="*/ 1 w 60"/>
                <a:gd name="T15" fmla="*/ 13 h 126"/>
                <a:gd name="T16" fmla="*/ 0 w 60"/>
                <a:gd name="T17" fmla="*/ 27 h 126"/>
                <a:gd name="T18" fmla="*/ 0 w 60"/>
                <a:gd name="T19" fmla="*/ 122 h 126"/>
                <a:gd name="T20" fmla="*/ 1 w 60"/>
                <a:gd name="T21" fmla="*/ 122 h 126"/>
                <a:gd name="T22" fmla="*/ 9 w 60"/>
                <a:gd name="T23" fmla="*/ 21 h 126"/>
                <a:gd name="T24" fmla="*/ 30 w 60"/>
                <a:gd name="T25" fmla="*/ 17 h 126"/>
                <a:gd name="T26" fmla="*/ 50 w 60"/>
                <a:gd name="T27" fmla="*/ 21 h 126"/>
                <a:gd name="T28" fmla="*/ 51 w 60"/>
                <a:gd name="T29" fmla="*/ 23 h 126"/>
                <a:gd name="T30" fmla="*/ 50 w 60"/>
                <a:gd name="T31" fmla="*/ 24 h 126"/>
                <a:gd name="T32" fmla="*/ 49 w 60"/>
                <a:gd name="T33" fmla="*/ 24 h 126"/>
                <a:gd name="T34" fmla="*/ 45 w 60"/>
                <a:gd name="T35" fmla="*/ 22 h 126"/>
                <a:gd name="T36" fmla="*/ 30 w 60"/>
                <a:gd name="T37" fmla="*/ 20 h 126"/>
                <a:gd name="T38" fmla="*/ 15 w 60"/>
                <a:gd name="T39" fmla="*/ 22 h 126"/>
                <a:gd name="T40" fmla="*/ 11 w 60"/>
                <a:gd name="T41" fmla="*/ 24 h 126"/>
                <a:gd name="T42" fmla="*/ 9 w 60"/>
                <a:gd name="T43" fmla="*/ 23 h 126"/>
                <a:gd name="T44" fmla="*/ 9 w 60"/>
                <a:gd name="T45" fmla="*/ 21 h 126"/>
                <a:gd name="T46" fmla="*/ 9 w 60"/>
                <a:gd name="T47" fmla="*/ 38 h 126"/>
                <a:gd name="T48" fmla="*/ 30 w 60"/>
                <a:gd name="T49" fmla="*/ 34 h 126"/>
                <a:gd name="T50" fmla="*/ 50 w 60"/>
                <a:gd name="T51" fmla="*/ 38 h 126"/>
                <a:gd name="T52" fmla="*/ 51 w 60"/>
                <a:gd name="T53" fmla="*/ 40 h 126"/>
                <a:gd name="T54" fmla="*/ 50 w 60"/>
                <a:gd name="T55" fmla="*/ 41 h 126"/>
                <a:gd name="T56" fmla="*/ 49 w 60"/>
                <a:gd name="T57" fmla="*/ 41 h 126"/>
                <a:gd name="T58" fmla="*/ 45 w 60"/>
                <a:gd name="T59" fmla="*/ 39 h 126"/>
                <a:gd name="T60" fmla="*/ 30 w 60"/>
                <a:gd name="T61" fmla="*/ 37 h 126"/>
                <a:gd name="T62" fmla="*/ 15 w 60"/>
                <a:gd name="T63" fmla="*/ 39 h 126"/>
                <a:gd name="T64" fmla="*/ 11 w 60"/>
                <a:gd name="T65" fmla="*/ 41 h 126"/>
                <a:gd name="T66" fmla="*/ 9 w 60"/>
                <a:gd name="T67" fmla="*/ 40 h 126"/>
                <a:gd name="T68" fmla="*/ 9 w 60"/>
                <a:gd name="T69" fmla="*/ 38 h 126"/>
                <a:gd name="T70" fmla="*/ 9 w 60"/>
                <a:gd name="T71" fmla="*/ 55 h 126"/>
                <a:gd name="T72" fmla="*/ 30 w 60"/>
                <a:gd name="T73" fmla="*/ 51 h 126"/>
                <a:gd name="T74" fmla="*/ 50 w 60"/>
                <a:gd name="T75" fmla="*/ 55 h 126"/>
                <a:gd name="T76" fmla="*/ 51 w 60"/>
                <a:gd name="T77" fmla="*/ 57 h 126"/>
                <a:gd name="T78" fmla="*/ 50 w 60"/>
                <a:gd name="T79" fmla="*/ 58 h 126"/>
                <a:gd name="T80" fmla="*/ 49 w 60"/>
                <a:gd name="T81" fmla="*/ 58 h 126"/>
                <a:gd name="T82" fmla="*/ 45 w 60"/>
                <a:gd name="T83" fmla="*/ 56 h 126"/>
                <a:gd name="T84" fmla="*/ 30 w 60"/>
                <a:gd name="T85" fmla="*/ 54 h 126"/>
                <a:gd name="T86" fmla="*/ 15 w 60"/>
                <a:gd name="T87" fmla="*/ 56 h 126"/>
                <a:gd name="T88" fmla="*/ 11 w 60"/>
                <a:gd name="T89" fmla="*/ 58 h 126"/>
                <a:gd name="T90" fmla="*/ 9 w 60"/>
                <a:gd name="T91" fmla="*/ 57 h 126"/>
                <a:gd name="T92" fmla="*/ 9 w 60"/>
                <a:gd name="T93" fmla="*/ 5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126">
                  <a:moveTo>
                    <a:pt x="1" y="122"/>
                  </a:moveTo>
                  <a:cubicBezTo>
                    <a:pt x="4" y="111"/>
                    <a:pt x="16" y="108"/>
                    <a:pt x="30" y="108"/>
                  </a:cubicBezTo>
                  <a:cubicBezTo>
                    <a:pt x="44" y="108"/>
                    <a:pt x="55" y="111"/>
                    <a:pt x="59" y="122"/>
                  </a:cubicBezTo>
                  <a:cubicBezTo>
                    <a:pt x="60" y="126"/>
                    <a:pt x="60" y="126"/>
                    <a:pt x="60" y="122"/>
                  </a:cubicBezTo>
                  <a:cubicBezTo>
                    <a:pt x="60" y="102"/>
                    <a:pt x="60" y="47"/>
                    <a:pt x="60" y="27"/>
                  </a:cubicBezTo>
                  <a:cubicBezTo>
                    <a:pt x="60" y="23"/>
                    <a:pt x="60" y="17"/>
                    <a:pt x="59" y="13"/>
                  </a:cubicBezTo>
                  <a:cubicBezTo>
                    <a:pt x="55" y="3"/>
                    <a:pt x="44" y="0"/>
                    <a:pt x="30" y="0"/>
                  </a:cubicBezTo>
                  <a:cubicBezTo>
                    <a:pt x="16" y="0"/>
                    <a:pt x="5" y="3"/>
                    <a:pt x="1" y="13"/>
                  </a:cubicBezTo>
                  <a:cubicBezTo>
                    <a:pt x="0" y="17"/>
                    <a:pt x="0" y="23"/>
                    <a:pt x="0" y="27"/>
                  </a:cubicBezTo>
                  <a:cubicBezTo>
                    <a:pt x="0" y="47"/>
                    <a:pt x="0" y="102"/>
                    <a:pt x="0" y="122"/>
                  </a:cubicBezTo>
                  <a:cubicBezTo>
                    <a:pt x="0" y="126"/>
                    <a:pt x="0" y="126"/>
                    <a:pt x="1" y="122"/>
                  </a:cubicBezTo>
                  <a:moveTo>
                    <a:pt x="9" y="21"/>
                  </a:moveTo>
                  <a:cubicBezTo>
                    <a:pt x="14" y="18"/>
                    <a:pt x="21" y="17"/>
                    <a:pt x="30" y="17"/>
                  </a:cubicBezTo>
                  <a:cubicBezTo>
                    <a:pt x="39" y="17"/>
                    <a:pt x="45" y="18"/>
                    <a:pt x="50" y="21"/>
                  </a:cubicBezTo>
                  <a:cubicBezTo>
                    <a:pt x="51" y="21"/>
                    <a:pt x="52" y="22"/>
                    <a:pt x="51" y="23"/>
                  </a:cubicBezTo>
                  <a:cubicBezTo>
                    <a:pt x="51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1" y="21"/>
                    <a:pt x="36" y="20"/>
                    <a:pt x="30" y="20"/>
                  </a:cubicBezTo>
                  <a:cubicBezTo>
                    <a:pt x="24" y="20"/>
                    <a:pt x="19" y="21"/>
                    <a:pt x="15" y="22"/>
                  </a:cubicBezTo>
                  <a:cubicBezTo>
                    <a:pt x="14" y="23"/>
                    <a:pt x="12" y="23"/>
                    <a:pt x="11" y="24"/>
                  </a:cubicBezTo>
                  <a:cubicBezTo>
                    <a:pt x="10" y="24"/>
                    <a:pt x="9" y="24"/>
                    <a:pt x="9" y="23"/>
                  </a:cubicBezTo>
                  <a:cubicBezTo>
                    <a:pt x="8" y="22"/>
                    <a:pt x="9" y="21"/>
                    <a:pt x="9" y="21"/>
                  </a:cubicBezTo>
                  <a:moveTo>
                    <a:pt x="9" y="38"/>
                  </a:moveTo>
                  <a:cubicBezTo>
                    <a:pt x="14" y="35"/>
                    <a:pt x="21" y="34"/>
                    <a:pt x="30" y="34"/>
                  </a:cubicBezTo>
                  <a:cubicBezTo>
                    <a:pt x="39" y="34"/>
                    <a:pt x="45" y="35"/>
                    <a:pt x="50" y="38"/>
                  </a:cubicBezTo>
                  <a:cubicBezTo>
                    <a:pt x="51" y="38"/>
                    <a:pt x="52" y="39"/>
                    <a:pt x="51" y="40"/>
                  </a:cubicBezTo>
                  <a:cubicBezTo>
                    <a:pt x="51" y="41"/>
                    <a:pt x="50" y="41"/>
                    <a:pt x="50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8" y="40"/>
                    <a:pt x="46" y="40"/>
                    <a:pt x="45" y="39"/>
                  </a:cubicBezTo>
                  <a:cubicBezTo>
                    <a:pt x="41" y="38"/>
                    <a:pt x="36" y="37"/>
                    <a:pt x="30" y="37"/>
                  </a:cubicBezTo>
                  <a:cubicBezTo>
                    <a:pt x="24" y="37"/>
                    <a:pt x="19" y="38"/>
                    <a:pt x="15" y="39"/>
                  </a:cubicBezTo>
                  <a:cubicBezTo>
                    <a:pt x="14" y="40"/>
                    <a:pt x="12" y="40"/>
                    <a:pt x="11" y="41"/>
                  </a:cubicBezTo>
                  <a:cubicBezTo>
                    <a:pt x="10" y="41"/>
                    <a:pt x="9" y="41"/>
                    <a:pt x="9" y="40"/>
                  </a:cubicBezTo>
                  <a:cubicBezTo>
                    <a:pt x="8" y="39"/>
                    <a:pt x="9" y="38"/>
                    <a:pt x="9" y="38"/>
                  </a:cubicBezTo>
                  <a:moveTo>
                    <a:pt x="9" y="55"/>
                  </a:moveTo>
                  <a:cubicBezTo>
                    <a:pt x="14" y="52"/>
                    <a:pt x="21" y="51"/>
                    <a:pt x="30" y="51"/>
                  </a:cubicBezTo>
                  <a:cubicBezTo>
                    <a:pt x="39" y="51"/>
                    <a:pt x="45" y="52"/>
                    <a:pt x="50" y="55"/>
                  </a:cubicBezTo>
                  <a:cubicBezTo>
                    <a:pt x="51" y="55"/>
                    <a:pt x="52" y="56"/>
                    <a:pt x="51" y="57"/>
                  </a:cubicBezTo>
                  <a:cubicBezTo>
                    <a:pt x="51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7"/>
                    <a:pt x="46" y="57"/>
                    <a:pt x="45" y="56"/>
                  </a:cubicBezTo>
                  <a:cubicBezTo>
                    <a:pt x="41" y="55"/>
                    <a:pt x="36" y="54"/>
                    <a:pt x="30" y="54"/>
                  </a:cubicBezTo>
                  <a:cubicBezTo>
                    <a:pt x="24" y="54"/>
                    <a:pt x="19" y="55"/>
                    <a:pt x="15" y="56"/>
                  </a:cubicBezTo>
                  <a:cubicBezTo>
                    <a:pt x="14" y="57"/>
                    <a:pt x="12" y="57"/>
                    <a:pt x="11" y="58"/>
                  </a:cubicBezTo>
                  <a:cubicBezTo>
                    <a:pt x="10" y="58"/>
                    <a:pt x="9" y="58"/>
                    <a:pt x="9" y="57"/>
                  </a:cubicBezTo>
                  <a:cubicBezTo>
                    <a:pt x="8" y="56"/>
                    <a:pt x="9" y="55"/>
                    <a:pt x="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76" name="Freeform 155"/>
            <p:cNvSpPr>
              <a:spLocks noEditPoints="1"/>
            </p:cNvSpPr>
            <p:nvPr/>
          </p:nvSpPr>
          <p:spPr bwMode="auto">
            <a:xfrm>
              <a:off x="3902076" y="4076700"/>
              <a:ext cx="225425" cy="473075"/>
            </a:xfrm>
            <a:custGeom>
              <a:avLst/>
              <a:gdLst>
                <a:gd name="T0" fmla="*/ 59 w 60"/>
                <a:gd name="T1" fmla="*/ 122 h 126"/>
                <a:gd name="T2" fmla="*/ 60 w 60"/>
                <a:gd name="T3" fmla="*/ 122 h 126"/>
                <a:gd name="T4" fmla="*/ 60 w 60"/>
                <a:gd name="T5" fmla="*/ 27 h 126"/>
                <a:gd name="T6" fmla="*/ 59 w 60"/>
                <a:gd name="T7" fmla="*/ 13 h 126"/>
                <a:gd name="T8" fmla="*/ 30 w 60"/>
                <a:gd name="T9" fmla="*/ 0 h 126"/>
                <a:gd name="T10" fmla="*/ 1 w 60"/>
                <a:gd name="T11" fmla="*/ 13 h 126"/>
                <a:gd name="T12" fmla="*/ 0 w 60"/>
                <a:gd name="T13" fmla="*/ 27 h 126"/>
                <a:gd name="T14" fmla="*/ 0 w 60"/>
                <a:gd name="T15" fmla="*/ 122 h 126"/>
                <a:gd name="T16" fmla="*/ 1 w 60"/>
                <a:gd name="T17" fmla="*/ 122 h 126"/>
                <a:gd name="T18" fmla="*/ 30 w 60"/>
                <a:gd name="T19" fmla="*/ 108 h 126"/>
                <a:gd name="T20" fmla="*/ 59 w 60"/>
                <a:gd name="T21" fmla="*/ 122 h 126"/>
                <a:gd name="T22" fmla="*/ 51 w 60"/>
                <a:gd name="T23" fmla="*/ 57 h 126"/>
                <a:gd name="T24" fmla="*/ 50 w 60"/>
                <a:gd name="T25" fmla="*/ 58 h 126"/>
                <a:gd name="T26" fmla="*/ 49 w 60"/>
                <a:gd name="T27" fmla="*/ 58 h 126"/>
                <a:gd name="T28" fmla="*/ 45 w 60"/>
                <a:gd name="T29" fmla="*/ 56 h 126"/>
                <a:gd name="T30" fmla="*/ 30 w 60"/>
                <a:gd name="T31" fmla="*/ 54 h 126"/>
                <a:gd name="T32" fmla="*/ 15 w 60"/>
                <a:gd name="T33" fmla="*/ 56 h 126"/>
                <a:gd name="T34" fmla="*/ 11 w 60"/>
                <a:gd name="T35" fmla="*/ 58 h 126"/>
                <a:gd name="T36" fmla="*/ 9 w 60"/>
                <a:gd name="T37" fmla="*/ 57 h 126"/>
                <a:gd name="T38" fmla="*/ 10 w 60"/>
                <a:gd name="T39" fmla="*/ 55 h 126"/>
                <a:gd name="T40" fmla="*/ 30 w 60"/>
                <a:gd name="T41" fmla="*/ 51 h 126"/>
                <a:gd name="T42" fmla="*/ 51 w 60"/>
                <a:gd name="T43" fmla="*/ 55 h 126"/>
                <a:gd name="T44" fmla="*/ 51 w 60"/>
                <a:gd name="T45" fmla="*/ 57 h 126"/>
                <a:gd name="T46" fmla="*/ 51 w 60"/>
                <a:gd name="T47" fmla="*/ 40 h 126"/>
                <a:gd name="T48" fmla="*/ 50 w 60"/>
                <a:gd name="T49" fmla="*/ 41 h 126"/>
                <a:gd name="T50" fmla="*/ 49 w 60"/>
                <a:gd name="T51" fmla="*/ 41 h 126"/>
                <a:gd name="T52" fmla="*/ 45 w 60"/>
                <a:gd name="T53" fmla="*/ 39 h 126"/>
                <a:gd name="T54" fmla="*/ 30 w 60"/>
                <a:gd name="T55" fmla="*/ 37 h 126"/>
                <a:gd name="T56" fmla="*/ 15 w 60"/>
                <a:gd name="T57" fmla="*/ 39 h 126"/>
                <a:gd name="T58" fmla="*/ 11 w 60"/>
                <a:gd name="T59" fmla="*/ 41 h 126"/>
                <a:gd name="T60" fmla="*/ 9 w 60"/>
                <a:gd name="T61" fmla="*/ 40 h 126"/>
                <a:gd name="T62" fmla="*/ 10 w 60"/>
                <a:gd name="T63" fmla="*/ 38 h 126"/>
                <a:gd name="T64" fmla="*/ 30 w 60"/>
                <a:gd name="T65" fmla="*/ 34 h 126"/>
                <a:gd name="T66" fmla="*/ 51 w 60"/>
                <a:gd name="T67" fmla="*/ 38 h 126"/>
                <a:gd name="T68" fmla="*/ 51 w 60"/>
                <a:gd name="T69" fmla="*/ 40 h 126"/>
                <a:gd name="T70" fmla="*/ 51 w 60"/>
                <a:gd name="T71" fmla="*/ 23 h 126"/>
                <a:gd name="T72" fmla="*/ 50 w 60"/>
                <a:gd name="T73" fmla="*/ 24 h 126"/>
                <a:gd name="T74" fmla="*/ 49 w 60"/>
                <a:gd name="T75" fmla="*/ 24 h 126"/>
                <a:gd name="T76" fmla="*/ 45 w 60"/>
                <a:gd name="T77" fmla="*/ 22 h 126"/>
                <a:gd name="T78" fmla="*/ 30 w 60"/>
                <a:gd name="T79" fmla="*/ 20 h 126"/>
                <a:gd name="T80" fmla="*/ 15 w 60"/>
                <a:gd name="T81" fmla="*/ 22 h 126"/>
                <a:gd name="T82" fmla="*/ 11 w 60"/>
                <a:gd name="T83" fmla="*/ 24 h 126"/>
                <a:gd name="T84" fmla="*/ 9 w 60"/>
                <a:gd name="T85" fmla="*/ 23 h 126"/>
                <a:gd name="T86" fmla="*/ 10 w 60"/>
                <a:gd name="T87" fmla="*/ 21 h 126"/>
                <a:gd name="T88" fmla="*/ 30 w 60"/>
                <a:gd name="T89" fmla="*/ 17 h 126"/>
                <a:gd name="T90" fmla="*/ 51 w 60"/>
                <a:gd name="T91" fmla="*/ 21 h 126"/>
                <a:gd name="T92" fmla="*/ 51 w 60"/>
                <a:gd name="T93" fmla="*/ 2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126">
                  <a:moveTo>
                    <a:pt x="59" y="122"/>
                  </a:moveTo>
                  <a:cubicBezTo>
                    <a:pt x="60" y="126"/>
                    <a:pt x="60" y="126"/>
                    <a:pt x="60" y="122"/>
                  </a:cubicBezTo>
                  <a:cubicBezTo>
                    <a:pt x="60" y="102"/>
                    <a:pt x="60" y="47"/>
                    <a:pt x="60" y="27"/>
                  </a:cubicBezTo>
                  <a:cubicBezTo>
                    <a:pt x="60" y="23"/>
                    <a:pt x="60" y="17"/>
                    <a:pt x="59" y="13"/>
                  </a:cubicBezTo>
                  <a:cubicBezTo>
                    <a:pt x="55" y="3"/>
                    <a:pt x="44" y="0"/>
                    <a:pt x="30" y="0"/>
                  </a:cubicBezTo>
                  <a:cubicBezTo>
                    <a:pt x="16" y="0"/>
                    <a:pt x="5" y="3"/>
                    <a:pt x="1" y="13"/>
                  </a:cubicBezTo>
                  <a:cubicBezTo>
                    <a:pt x="0" y="17"/>
                    <a:pt x="0" y="23"/>
                    <a:pt x="0" y="27"/>
                  </a:cubicBezTo>
                  <a:cubicBezTo>
                    <a:pt x="0" y="47"/>
                    <a:pt x="0" y="102"/>
                    <a:pt x="0" y="122"/>
                  </a:cubicBezTo>
                  <a:cubicBezTo>
                    <a:pt x="0" y="126"/>
                    <a:pt x="0" y="126"/>
                    <a:pt x="1" y="122"/>
                  </a:cubicBezTo>
                  <a:cubicBezTo>
                    <a:pt x="4" y="111"/>
                    <a:pt x="16" y="108"/>
                    <a:pt x="30" y="108"/>
                  </a:cubicBezTo>
                  <a:cubicBezTo>
                    <a:pt x="44" y="108"/>
                    <a:pt x="56" y="111"/>
                    <a:pt x="59" y="122"/>
                  </a:cubicBezTo>
                  <a:moveTo>
                    <a:pt x="51" y="57"/>
                  </a:moveTo>
                  <a:cubicBezTo>
                    <a:pt x="51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7"/>
                    <a:pt x="46" y="57"/>
                    <a:pt x="45" y="56"/>
                  </a:cubicBezTo>
                  <a:cubicBezTo>
                    <a:pt x="41" y="55"/>
                    <a:pt x="36" y="54"/>
                    <a:pt x="30" y="54"/>
                  </a:cubicBezTo>
                  <a:cubicBezTo>
                    <a:pt x="24" y="54"/>
                    <a:pt x="19" y="55"/>
                    <a:pt x="15" y="56"/>
                  </a:cubicBezTo>
                  <a:cubicBezTo>
                    <a:pt x="14" y="57"/>
                    <a:pt x="12" y="57"/>
                    <a:pt x="11" y="58"/>
                  </a:cubicBezTo>
                  <a:cubicBezTo>
                    <a:pt x="10" y="58"/>
                    <a:pt x="9" y="58"/>
                    <a:pt x="9" y="57"/>
                  </a:cubicBezTo>
                  <a:cubicBezTo>
                    <a:pt x="8" y="56"/>
                    <a:pt x="9" y="55"/>
                    <a:pt x="10" y="55"/>
                  </a:cubicBezTo>
                  <a:cubicBezTo>
                    <a:pt x="15" y="52"/>
                    <a:pt x="21" y="51"/>
                    <a:pt x="30" y="51"/>
                  </a:cubicBezTo>
                  <a:cubicBezTo>
                    <a:pt x="39" y="51"/>
                    <a:pt x="46" y="52"/>
                    <a:pt x="51" y="55"/>
                  </a:cubicBezTo>
                  <a:cubicBezTo>
                    <a:pt x="51" y="55"/>
                    <a:pt x="52" y="56"/>
                    <a:pt x="51" y="57"/>
                  </a:cubicBezTo>
                  <a:moveTo>
                    <a:pt x="51" y="40"/>
                  </a:moveTo>
                  <a:cubicBezTo>
                    <a:pt x="51" y="41"/>
                    <a:pt x="50" y="41"/>
                    <a:pt x="50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8" y="40"/>
                    <a:pt x="46" y="40"/>
                    <a:pt x="45" y="39"/>
                  </a:cubicBezTo>
                  <a:cubicBezTo>
                    <a:pt x="41" y="38"/>
                    <a:pt x="36" y="37"/>
                    <a:pt x="30" y="37"/>
                  </a:cubicBezTo>
                  <a:cubicBezTo>
                    <a:pt x="24" y="37"/>
                    <a:pt x="19" y="38"/>
                    <a:pt x="15" y="39"/>
                  </a:cubicBezTo>
                  <a:cubicBezTo>
                    <a:pt x="14" y="40"/>
                    <a:pt x="12" y="40"/>
                    <a:pt x="11" y="41"/>
                  </a:cubicBezTo>
                  <a:cubicBezTo>
                    <a:pt x="10" y="41"/>
                    <a:pt x="9" y="41"/>
                    <a:pt x="9" y="40"/>
                  </a:cubicBezTo>
                  <a:cubicBezTo>
                    <a:pt x="8" y="39"/>
                    <a:pt x="9" y="38"/>
                    <a:pt x="10" y="38"/>
                  </a:cubicBezTo>
                  <a:cubicBezTo>
                    <a:pt x="15" y="35"/>
                    <a:pt x="21" y="34"/>
                    <a:pt x="30" y="34"/>
                  </a:cubicBezTo>
                  <a:cubicBezTo>
                    <a:pt x="39" y="34"/>
                    <a:pt x="46" y="35"/>
                    <a:pt x="51" y="38"/>
                  </a:cubicBezTo>
                  <a:cubicBezTo>
                    <a:pt x="51" y="38"/>
                    <a:pt x="52" y="39"/>
                    <a:pt x="51" y="40"/>
                  </a:cubicBezTo>
                  <a:moveTo>
                    <a:pt x="51" y="23"/>
                  </a:moveTo>
                  <a:cubicBezTo>
                    <a:pt x="51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1" y="21"/>
                    <a:pt x="36" y="20"/>
                    <a:pt x="30" y="20"/>
                  </a:cubicBezTo>
                  <a:cubicBezTo>
                    <a:pt x="24" y="20"/>
                    <a:pt x="19" y="21"/>
                    <a:pt x="15" y="22"/>
                  </a:cubicBezTo>
                  <a:cubicBezTo>
                    <a:pt x="14" y="23"/>
                    <a:pt x="12" y="23"/>
                    <a:pt x="11" y="24"/>
                  </a:cubicBezTo>
                  <a:cubicBezTo>
                    <a:pt x="10" y="24"/>
                    <a:pt x="9" y="24"/>
                    <a:pt x="9" y="23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5" y="18"/>
                    <a:pt x="21" y="17"/>
                    <a:pt x="30" y="17"/>
                  </a:cubicBezTo>
                  <a:cubicBezTo>
                    <a:pt x="39" y="17"/>
                    <a:pt x="46" y="18"/>
                    <a:pt x="51" y="21"/>
                  </a:cubicBezTo>
                  <a:cubicBezTo>
                    <a:pt x="51" y="21"/>
                    <a:pt x="52" y="22"/>
                    <a:pt x="51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77" name="原创设计师QQ598969553      _27"/>
          <p:cNvGrpSpPr/>
          <p:nvPr/>
        </p:nvGrpSpPr>
        <p:grpSpPr>
          <a:xfrm>
            <a:off x="2054701" y="2752563"/>
            <a:ext cx="181932" cy="181993"/>
            <a:chOff x="5534026" y="1911350"/>
            <a:chExt cx="360362" cy="390525"/>
          </a:xfrm>
          <a:solidFill>
            <a:schemeClr val="accent2"/>
          </a:solidFill>
        </p:grpSpPr>
        <p:sp>
          <p:nvSpPr>
            <p:cNvPr id="78" name="Freeform 156"/>
            <p:cNvSpPr>
              <a:spLocks/>
            </p:cNvSpPr>
            <p:nvPr/>
          </p:nvSpPr>
          <p:spPr bwMode="auto">
            <a:xfrm>
              <a:off x="5534026" y="1911350"/>
              <a:ext cx="344488" cy="206375"/>
            </a:xfrm>
            <a:custGeom>
              <a:avLst/>
              <a:gdLst>
                <a:gd name="T0" fmla="*/ 26 w 92"/>
                <a:gd name="T1" fmla="*/ 30 h 55"/>
                <a:gd name="T2" fmla="*/ 65 w 92"/>
                <a:gd name="T3" fmla="*/ 25 h 55"/>
                <a:gd name="T4" fmla="*/ 56 w 92"/>
                <a:gd name="T5" fmla="*/ 34 h 55"/>
                <a:gd name="T6" fmla="*/ 59 w 92"/>
                <a:gd name="T7" fmla="*/ 41 h 55"/>
                <a:gd name="T8" fmla="*/ 81 w 92"/>
                <a:gd name="T9" fmla="*/ 41 h 55"/>
                <a:gd name="T10" fmla="*/ 83 w 92"/>
                <a:gd name="T11" fmla="*/ 41 h 55"/>
                <a:gd name="T12" fmla="*/ 85 w 92"/>
                <a:gd name="T13" fmla="*/ 41 h 55"/>
                <a:gd name="T14" fmla="*/ 90 w 92"/>
                <a:gd name="T15" fmla="*/ 41 h 55"/>
                <a:gd name="T16" fmla="*/ 92 w 92"/>
                <a:gd name="T17" fmla="*/ 38 h 55"/>
                <a:gd name="T18" fmla="*/ 92 w 92"/>
                <a:gd name="T19" fmla="*/ 7 h 55"/>
                <a:gd name="T20" fmla="*/ 86 w 92"/>
                <a:gd name="T21" fmla="*/ 5 h 55"/>
                <a:gd name="T22" fmla="*/ 77 w 92"/>
                <a:gd name="T23" fmla="*/ 14 h 55"/>
                <a:gd name="T24" fmla="*/ 14 w 92"/>
                <a:gd name="T25" fmla="*/ 19 h 55"/>
                <a:gd name="T26" fmla="*/ 0 w 92"/>
                <a:gd name="T27" fmla="*/ 55 h 55"/>
                <a:gd name="T28" fmla="*/ 17 w 92"/>
                <a:gd name="T29" fmla="*/ 55 h 55"/>
                <a:gd name="T30" fmla="*/ 26 w 92"/>
                <a:gd name="T31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26" y="30"/>
                  </a:moveTo>
                  <a:cubicBezTo>
                    <a:pt x="36" y="19"/>
                    <a:pt x="53" y="18"/>
                    <a:pt x="65" y="25"/>
                  </a:cubicBezTo>
                  <a:cubicBezTo>
                    <a:pt x="61" y="29"/>
                    <a:pt x="56" y="34"/>
                    <a:pt x="56" y="34"/>
                  </a:cubicBezTo>
                  <a:cubicBezTo>
                    <a:pt x="53" y="38"/>
                    <a:pt x="57" y="41"/>
                    <a:pt x="59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2" y="41"/>
                    <a:pt x="83" y="41"/>
                    <a:pt x="83" y="41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1" y="41"/>
                    <a:pt x="92" y="40"/>
                    <a:pt x="92" y="38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5"/>
                    <a:pt x="89" y="2"/>
                    <a:pt x="86" y="5"/>
                  </a:cubicBezTo>
                  <a:cubicBezTo>
                    <a:pt x="86" y="5"/>
                    <a:pt x="80" y="10"/>
                    <a:pt x="77" y="14"/>
                  </a:cubicBezTo>
                  <a:cubicBezTo>
                    <a:pt x="58" y="0"/>
                    <a:pt x="31" y="2"/>
                    <a:pt x="14" y="19"/>
                  </a:cubicBezTo>
                  <a:cubicBezTo>
                    <a:pt x="5" y="29"/>
                    <a:pt x="0" y="42"/>
                    <a:pt x="0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46"/>
                    <a:pt x="19" y="37"/>
                    <a:pt x="2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79" name="Freeform 157"/>
            <p:cNvSpPr>
              <a:spLocks/>
            </p:cNvSpPr>
            <p:nvPr/>
          </p:nvSpPr>
          <p:spPr bwMode="auto">
            <a:xfrm>
              <a:off x="5548313" y="2095500"/>
              <a:ext cx="346075" cy="206375"/>
            </a:xfrm>
            <a:custGeom>
              <a:avLst/>
              <a:gdLst>
                <a:gd name="T0" fmla="*/ 75 w 92"/>
                <a:gd name="T1" fmla="*/ 0 h 55"/>
                <a:gd name="T2" fmla="*/ 66 w 92"/>
                <a:gd name="T3" fmla="*/ 25 h 55"/>
                <a:gd name="T4" fmla="*/ 27 w 92"/>
                <a:gd name="T5" fmla="*/ 30 h 55"/>
                <a:gd name="T6" fmla="*/ 36 w 92"/>
                <a:gd name="T7" fmla="*/ 21 h 55"/>
                <a:gd name="T8" fmla="*/ 33 w 92"/>
                <a:gd name="T9" fmla="*/ 14 h 55"/>
                <a:gd name="T10" fmla="*/ 11 w 92"/>
                <a:gd name="T11" fmla="*/ 14 h 55"/>
                <a:gd name="T12" fmla="*/ 8 w 92"/>
                <a:gd name="T13" fmla="*/ 14 h 55"/>
                <a:gd name="T14" fmla="*/ 6 w 92"/>
                <a:gd name="T15" fmla="*/ 14 h 55"/>
                <a:gd name="T16" fmla="*/ 2 w 92"/>
                <a:gd name="T17" fmla="*/ 14 h 55"/>
                <a:gd name="T18" fmla="*/ 0 w 92"/>
                <a:gd name="T19" fmla="*/ 17 h 55"/>
                <a:gd name="T20" fmla="*/ 0 w 92"/>
                <a:gd name="T21" fmla="*/ 48 h 55"/>
                <a:gd name="T22" fmla="*/ 6 w 92"/>
                <a:gd name="T23" fmla="*/ 50 h 55"/>
                <a:gd name="T24" fmla="*/ 15 w 92"/>
                <a:gd name="T25" fmla="*/ 41 h 55"/>
                <a:gd name="T26" fmla="*/ 77 w 92"/>
                <a:gd name="T27" fmla="*/ 36 h 55"/>
                <a:gd name="T28" fmla="*/ 91 w 92"/>
                <a:gd name="T29" fmla="*/ 0 h 55"/>
                <a:gd name="T30" fmla="*/ 75 w 92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75" y="0"/>
                  </a:moveTo>
                  <a:cubicBezTo>
                    <a:pt x="76" y="9"/>
                    <a:pt x="73" y="18"/>
                    <a:pt x="66" y="25"/>
                  </a:cubicBezTo>
                  <a:cubicBezTo>
                    <a:pt x="55" y="36"/>
                    <a:pt x="39" y="37"/>
                    <a:pt x="27" y="30"/>
                  </a:cubicBezTo>
                  <a:cubicBezTo>
                    <a:pt x="31" y="26"/>
                    <a:pt x="36" y="21"/>
                    <a:pt x="36" y="21"/>
                  </a:cubicBezTo>
                  <a:cubicBezTo>
                    <a:pt x="39" y="17"/>
                    <a:pt x="35" y="14"/>
                    <a:pt x="33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5"/>
                    <a:pt x="0" y="1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3" y="53"/>
                    <a:pt x="6" y="50"/>
                  </a:cubicBezTo>
                  <a:cubicBezTo>
                    <a:pt x="6" y="50"/>
                    <a:pt x="11" y="45"/>
                    <a:pt x="15" y="41"/>
                  </a:cubicBezTo>
                  <a:cubicBezTo>
                    <a:pt x="34" y="55"/>
                    <a:pt x="60" y="53"/>
                    <a:pt x="77" y="36"/>
                  </a:cubicBezTo>
                  <a:cubicBezTo>
                    <a:pt x="87" y="26"/>
                    <a:pt x="92" y="13"/>
                    <a:pt x="91" y="0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80" name="原创设计师QQ598969553      _28"/>
          <p:cNvSpPr>
            <a:spLocks noEditPoints="1"/>
          </p:cNvSpPr>
          <p:nvPr/>
        </p:nvSpPr>
        <p:spPr bwMode="auto">
          <a:xfrm>
            <a:off x="2815302" y="3165478"/>
            <a:ext cx="349118" cy="285751"/>
          </a:xfrm>
          <a:custGeom>
            <a:avLst/>
            <a:gdLst>
              <a:gd name="T0" fmla="*/ 162 w 184"/>
              <a:gd name="T1" fmla="*/ 0 h 163"/>
              <a:gd name="T2" fmla="*/ 21 w 184"/>
              <a:gd name="T3" fmla="*/ 0 h 163"/>
              <a:gd name="T4" fmla="*/ 0 w 184"/>
              <a:gd name="T5" fmla="*/ 21 h 163"/>
              <a:gd name="T6" fmla="*/ 0 w 184"/>
              <a:gd name="T7" fmla="*/ 97 h 163"/>
              <a:gd name="T8" fmla="*/ 21 w 184"/>
              <a:gd name="T9" fmla="*/ 119 h 163"/>
              <a:gd name="T10" fmla="*/ 32 w 184"/>
              <a:gd name="T11" fmla="*/ 119 h 163"/>
              <a:gd name="T12" fmla="*/ 32 w 184"/>
              <a:gd name="T13" fmla="*/ 157 h 163"/>
              <a:gd name="T14" fmla="*/ 34 w 184"/>
              <a:gd name="T15" fmla="*/ 161 h 163"/>
              <a:gd name="T16" fmla="*/ 42 w 184"/>
              <a:gd name="T17" fmla="*/ 161 h 163"/>
              <a:gd name="T18" fmla="*/ 86 w 184"/>
              <a:gd name="T19" fmla="*/ 119 h 163"/>
              <a:gd name="T20" fmla="*/ 162 w 184"/>
              <a:gd name="T21" fmla="*/ 119 h 163"/>
              <a:gd name="T22" fmla="*/ 184 w 184"/>
              <a:gd name="T23" fmla="*/ 97 h 163"/>
              <a:gd name="T24" fmla="*/ 184 w 184"/>
              <a:gd name="T25" fmla="*/ 21 h 163"/>
              <a:gd name="T26" fmla="*/ 162 w 184"/>
              <a:gd name="T27" fmla="*/ 0 h 163"/>
              <a:gd name="T28" fmla="*/ 38 w 184"/>
              <a:gd name="T29" fmla="*/ 32 h 163"/>
              <a:gd name="T30" fmla="*/ 124 w 184"/>
              <a:gd name="T31" fmla="*/ 32 h 163"/>
              <a:gd name="T32" fmla="*/ 130 w 184"/>
              <a:gd name="T33" fmla="*/ 38 h 163"/>
              <a:gd name="T34" fmla="*/ 124 w 184"/>
              <a:gd name="T35" fmla="*/ 43 h 163"/>
              <a:gd name="T36" fmla="*/ 38 w 184"/>
              <a:gd name="T37" fmla="*/ 43 h 163"/>
              <a:gd name="T38" fmla="*/ 32 w 184"/>
              <a:gd name="T39" fmla="*/ 38 h 163"/>
              <a:gd name="T40" fmla="*/ 38 w 184"/>
              <a:gd name="T41" fmla="*/ 32 h 163"/>
              <a:gd name="T42" fmla="*/ 81 w 184"/>
              <a:gd name="T43" fmla="*/ 86 h 163"/>
              <a:gd name="T44" fmla="*/ 38 w 184"/>
              <a:gd name="T45" fmla="*/ 86 h 163"/>
              <a:gd name="T46" fmla="*/ 32 w 184"/>
              <a:gd name="T47" fmla="*/ 81 h 163"/>
              <a:gd name="T48" fmla="*/ 38 w 184"/>
              <a:gd name="T49" fmla="*/ 76 h 163"/>
              <a:gd name="T50" fmla="*/ 81 w 184"/>
              <a:gd name="T51" fmla="*/ 76 h 163"/>
              <a:gd name="T52" fmla="*/ 86 w 184"/>
              <a:gd name="T53" fmla="*/ 81 h 163"/>
              <a:gd name="T54" fmla="*/ 81 w 184"/>
              <a:gd name="T55" fmla="*/ 86 h 163"/>
              <a:gd name="T56" fmla="*/ 146 w 184"/>
              <a:gd name="T57" fmla="*/ 65 h 163"/>
              <a:gd name="T58" fmla="*/ 38 w 184"/>
              <a:gd name="T59" fmla="*/ 65 h 163"/>
              <a:gd name="T60" fmla="*/ 32 w 184"/>
              <a:gd name="T61" fmla="*/ 59 h 163"/>
              <a:gd name="T62" fmla="*/ 38 w 184"/>
              <a:gd name="T63" fmla="*/ 54 h 163"/>
              <a:gd name="T64" fmla="*/ 146 w 184"/>
              <a:gd name="T65" fmla="*/ 54 h 163"/>
              <a:gd name="T66" fmla="*/ 151 w 184"/>
              <a:gd name="T67" fmla="*/ 59 h 163"/>
              <a:gd name="T68" fmla="*/ 146 w 184"/>
              <a:gd name="T69" fmla="*/ 6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63">
                <a:moveTo>
                  <a:pt x="162" y="0"/>
                </a:move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1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9"/>
                  <a:pt x="9" y="119"/>
                  <a:pt x="21" y="119"/>
                </a:cubicBezTo>
                <a:cubicBezTo>
                  <a:pt x="32" y="119"/>
                  <a:pt x="32" y="119"/>
                  <a:pt x="32" y="119"/>
                </a:cubicBezTo>
                <a:cubicBezTo>
                  <a:pt x="32" y="157"/>
                  <a:pt x="32" y="157"/>
                  <a:pt x="32" y="157"/>
                </a:cubicBezTo>
                <a:cubicBezTo>
                  <a:pt x="32" y="158"/>
                  <a:pt x="33" y="160"/>
                  <a:pt x="34" y="161"/>
                </a:cubicBezTo>
                <a:cubicBezTo>
                  <a:pt x="36" y="163"/>
                  <a:pt x="39" y="163"/>
                  <a:pt x="42" y="161"/>
                </a:cubicBezTo>
                <a:cubicBezTo>
                  <a:pt x="86" y="119"/>
                  <a:pt x="86" y="119"/>
                  <a:pt x="86" y="119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74" y="119"/>
                  <a:pt x="184" y="109"/>
                  <a:pt x="184" y="97"/>
                </a:cubicBezTo>
                <a:cubicBezTo>
                  <a:pt x="184" y="21"/>
                  <a:pt x="184" y="21"/>
                  <a:pt x="184" y="21"/>
                </a:cubicBezTo>
                <a:cubicBezTo>
                  <a:pt x="184" y="9"/>
                  <a:pt x="174" y="0"/>
                  <a:pt x="162" y="0"/>
                </a:cubicBezTo>
                <a:moveTo>
                  <a:pt x="38" y="32"/>
                </a:moveTo>
                <a:cubicBezTo>
                  <a:pt x="124" y="32"/>
                  <a:pt x="124" y="32"/>
                  <a:pt x="124" y="32"/>
                </a:cubicBezTo>
                <a:cubicBezTo>
                  <a:pt x="127" y="32"/>
                  <a:pt x="130" y="35"/>
                  <a:pt x="130" y="38"/>
                </a:cubicBezTo>
                <a:cubicBezTo>
                  <a:pt x="130" y="41"/>
                  <a:pt x="127" y="43"/>
                  <a:pt x="124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5" y="43"/>
                  <a:pt x="32" y="41"/>
                  <a:pt x="32" y="38"/>
                </a:cubicBezTo>
                <a:cubicBezTo>
                  <a:pt x="32" y="35"/>
                  <a:pt x="35" y="32"/>
                  <a:pt x="38" y="32"/>
                </a:cubicBezTo>
                <a:moveTo>
                  <a:pt x="81" y="86"/>
                </a:moveTo>
                <a:cubicBezTo>
                  <a:pt x="38" y="86"/>
                  <a:pt x="38" y="86"/>
                  <a:pt x="38" y="86"/>
                </a:cubicBezTo>
                <a:cubicBezTo>
                  <a:pt x="35" y="86"/>
                  <a:pt x="32" y="84"/>
                  <a:pt x="32" y="81"/>
                </a:cubicBezTo>
                <a:cubicBezTo>
                  <a:pt x="32" y="78"/>
                  <a:pt x="35" y="76"/>
                  <a:pt x="38" y="76"/>
                </a:cubicBezTo>
                <a:cubicBezTo>
                  <a:pt x="81" y="76"/>
                  <a:pt x="81" y="76"/>
                  <a:pt x="81" y="76"/>
                </a:cubicBezTo>
                <a:cubicBezTo>
                  <a:pt x="84" y="76"/>
                  <a:pt x="86" y="78"/>
                  <a:pt x="86" y="81"/>
                </a:cubicBezTo>
                <a:cubicBezTo>
                  <a:pt x="86" y="84"/>
                  <a:pt x="84" y="86"/>
                  <a:pt x="81" y="86"/>
                </a:cubicBezTo>
                <a:moveTo>
                  <a:pt x="146" y="65"/>
                </a:moveTo>
                <a:cubicBezTo>
                  <a:pt x="38" y="65"/>
                  <a:pt x="38" y="65"/>
                  <a:pt x="38" y="65"/>
                </a:cubicBezTo>
                <a:cubicBezTo>
                  <a:pt x="35" y="65"/>
                  <a:pt x="32" y="62"/>
                  <a:pt x="32" y="59"/>
                </a:cubicBezTo>
                <a:cubicBezTo>
                  <a:pt x="32" y="56"/>
                  <a:pt x="35" y="54"/>
                  <a:pt x="38" y="54"/>
                </a:cubicBezTo>
                <a:cubicBezTo>
                  <a:pt x="146" y="54"/>
                  <a:pt x="146" y="54"/>
                  <a:pt x="146" y="54"/>
                </a:cubicBezTo>
                <a:cubicBezTo>
                  <a:pt x="149" y="54"/>
                  <a:pt x="151" y="56"/>
                  <a:pt x="151" y="59"/>
                </a:cubicBezTo>
                <a:cubicBezTo>
                  <a:pt x="151" y="62"/>
                  <a:pt x="149" y="65"/>
                  <a:pt x="146" y="65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81" name="原创设计师QQ598969553      _29"/>
          <p:cNvGrpSpPr/>
          <p:nvPr/>
        </p:nvGrpSpPr>
        <p:grpSpPr>
          <a:xfrm>
            <a:off x="3467674" y="3846739"/>
            <a:ext cx="244446" cy="198268"/>
            <a:chOff x="8332788" y="4259263"/>
            <a:chExt cx="484188" cy="425449"/>
          </a:xfrm>
          <a:solidFill>
            <a:schemeClr val="accent1"/>
          </a:solidFill>
        </p:grpSpPr>
        <p:sp>
          <p:nvSpPr>
            <p:cNvPr id="82" name="Freeform 159"/>
            <p:cNvSpPr>
              <a:spLocks/>
            </p:cNvSpPr>
            <p:nvPr/>
          </p:nvSpPr>
          <p:spPr bwMode="auto">
            <a:xfrm>
              <a:off x="8569326" y="4552950"/>
              <a:ext cx="131763" cy="131762"/>
            </a:xfrm>
            <a:custGeom>
              <a:avLst/>
              <a:gdLst>
                <a:gd name="T0" fmla="*/ 13 w 35"/>
                <a:gd name="T1" fmla="*/ 3 h 35"/>
                <a:gd name="T2" fmla="*/ 33 w 35"/>
                <a:gd name="T3" fmla="*/ 13 h 35"/>
                <a:gd name="T4" fmla="*/ 23 w 35"/>
                <a:gd name="T5" fmla="*/ 33 h 35"/>
                <a:gd name="T6" fmla="*/ 3 w 35"/>
                <a:gd name="T7" fmla="*/ 23 h 35"/>
                <a:gd name="T8" fmla="*/ 13 w 35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3" y="3"/>
                  </a:moveTo>
                  <a:cubicBezTo>
                    <a:pt x="21" y="0"/>
                    <a:pt x="30" y="5"/>
                    <a:pt x="33" y="13"/>
                  </a:cubicBezTo>
                  <a:cubicBezTo>
                    <a:pt x="35" y="21"/>
                    <a:pt x="31" y="30"/>
                    <a:pt x="23" y="33"/>
                  </a:cubicBezTo>
                  <a:cubicBezTo>
                    <a:pt x="15" y="35"/>
                    <a:pt x="6" y="31"/>
                    <a:pt x="3" y="23"/>
                  </a:cubicBezTo>
                  <a:cubicBezTo>
                    <a:pt x="0" y="15"/>
                    <a:pt x="5" y="6"/>
                    <a:pt x="13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83" name="Freeform 160"/>
            <p:cNvSpPr>
              <a:spLocks/>
            </p:cNvSpPr>
            <p:nvPr/>
          </p:nvSpPr>
          <p:spPr bwMode="auto">
            <a:xfrm>
              <a:off x="8445501" y="4395788"/>
              <a:ext cx="315913" cy="217487"/>
            </a:xfrm>
            <a:custGeom>
              <a:avLst/>
              <a:gdLst>
                <a:gd name="T0" fmla="*/ 74 w 84"/>
                <a:gd name="T1" fmla="*/ 12 h 58"/>
                <a:gd name="T2" fmla="*/ 73 w 84"/>
                <a:gd name="T3" fmla="*/ 12 h 58"/>
                <a:gd name="T4" fmla="*/ 72 w 84"/>
                <a:gd name="T5" fmla="*/ 11 h 58"/>
                <a:gd name="T6" fmla="*/ 72 w 84"/>
                <a:gd name="T7" fmla="*/ 11 h 58"/>
                <a:gd name="T8" fmla="*/ 6 w 84"/>
                <a:gd name="T9" fmla="*/ 36 h 58"/>
                <a:gd name="T10" fmla="*/ 4 w 84"/>
                <a:gd name="T11" fmla="*/ 38 h 58"/>
                <a:gd name="T12" fmla="*/ 2 w 84"/>
                <a:gd name="T13" fmla="*/ 42 h 58"/>
                <a:gd name="T14" fmla="*/ 7 w 84"/>
                <a:gd name="T15" fmla="*/ 56 h 58"/>
                <a:gd name="T16" fmla="*/ 20 w 84"/>
                <a:gd name="T17" fmla="*/ 51 h 58"/>
                <a:gd name="T18" fmla="*/ 23 w 84"/>
                <a:gd name="T19" fmla="*/ 44 h 58"/>
                <a:gd name="T20" fmla="*/ 65 w 84"/>
                <a:gd name="T21" fmla="*/ 30 h 58"/>
                <a:gd name="T22" fmla="*/ 70 w 84"/>
                <a:gd name="T23" fmla="*/ 32 h 58"/>
                <a:gd name="T24" fmla="*/ 83 w 84"/>
                <a:gd name="T25" fmla="*/ 27 h 58"/>
                <a:gd name="T26" fmla="*/ 84 w 84"/>
                <a:gd name="T27" fmla="*/ 20 h 58"/>
                <a:gd name="T28" fmla="*/ 79 w 84"/>
                <a:gd name="T29" fmla="*/ 14 h 58"/>
                <a:gd name="T30" fmla="*/ 74 w 84"/>
                <a:gd name="T31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58">
                  <a:moveTo>
                    <a:pt x="74" y="12"/>
                  </a:moveTo>
                  <a:cubicBezTo>
                    <a:pt x="74" y="12"/>
                    <a:pt x="73" y="12"/>
                    <a:pt x="73" y="1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46" y="0"/>
                    <a:pt x="18" y="11"/>
                    <a:pt x="6" y="3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7"/>
                    <a:pt x="2" y="53"/>
                    <a:pt x="7" y="56"/>
                  </a:cubicBezTo>
                  <a:cubicBezTo>
                    <a:pt x="12" y="58"/>
                    <a:pt x="18" y="56"/>
                    <a:pt x="20" y="5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1" y="29"/>
                    <a:pt x="50" y="22"/>
                    <a:pt x="65" y="30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5" y="34"/>
                    <a:pt x="81" y="32"/>
                    <a:pt x="83" y="27"/>
                  </a:cubicBezTo>
                  <a:cubicBezTo>
                    <a:pt x="84" y="25"/>
                    <a:pt x="84" y="22"/>
                    <a:pt x="84" y="20"/>
                  </a:cubicBezTo>
                  <a:cubicBezTo>
                    <a:pt x="83" y="18"/>
                    <a:pt x="81" y="16"/>
                    <a:pt x="79" y="14"/>
                  </a:cubicBezTo>
                  <a:lnTo>
                    <a:pt x="7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84" name="Freeform 161"/>
            <p:cNvSpPr>
              <a:spLocks/>
            </p:cNvSpPr>
            <p:nvPr/>
          </p:nvSpPr>
          <p:spPr bwMode="auto">
            <a:xfrm>
              <a:off x="8332788" y="4259263"/>
              <a:ext cx="484188" cy="296862"/>
            </a:xfrm>
            <a:custGeom>
              <a:avLst/>
              <a:gdLst>
                <a:gd name="T0" fmla="*/ 123 w 129"/>
                <a:gd name="T1" fmla="*/ 21 h 79"/>
                <a:gd name="T2" fmla="*/ 119 w 129"/>
                <a:gd name="T3" fmla="*/ 19 h 79"/>
                <a:gd name="T4" fmla="*/ 118 w 129"/>
                <a:gd name="T5" fmla="*/ 19 h 79"/>
                <a:gd name="T6" fmla="*/ 115 w 129"/>
                <a:gd name="T7" fmla="*/ 17 h 79"/>
                <a:gd name="T8" fmla="*/ 113 w 129"/>
                <a:gd name="T9" fmla="*/ 17 h 79"/>
                <a:gd name="T10" fmla="*/ 6 w 129"/>
                <a:gd name="T11" fmla="*/ 57 h 79"/>
                <a:gd name="T12" fmla="*/ 5 w 129"/>
                <a:gd name="T13" fmla="*/ 57 h 79"/>
                <a:gd name="T14" fmla="*/ 2 w 129"/>
                <a:gd name="T15" fmla="*/ 65 h 79"/>
                <a:gd name="T16" fmla="*/ 6 w 129"/>
                <a:gd name="T17" fmla="*/ 77 h 79"/>
                <a:gd name="T18" fmla="*/ 18 w 129"/>
                <a:gd name="T19" fmla="*/ 73 h 79"/>
                <a:gd name="T20" fmla="*/ 22 w 129"/>
                <a:gd name="T21" fmla="*/ 65 h 79"/>
                <a:gd name="T22" fmla="*/ 22 w 129"/>
                <a:gd name="T23" fmla="*/ 65 h 79"/>
                <a:gd name="T24" fmla="*/ 109 w 129"/>
                <a:gd name="T25" fmla="*/ 34 h 79"/>
                <a:gd name="T26" fmla="*/ 115 w 129"/>
                <a:gd name="T27" fmla="*/ 37 h 79"/>
                <a:gd name="T28" fmla="*/ 127 w 129"/>
                <a:gd name="T29" fmla="*/ 33 h 79"/>
                <a:gd name="T30" fmla="*/ 123 w 129"/>
                <a:gd name="T31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79">
                  <a:moveTo>
                    <a:pt x="123" y="21"/>
                  </a:moveTo>
                  <a:cubicBezTo>
                    <a:pt x="119" y="19"/>
                    <a:pt x="119" y="19"/>
                    <a:pt x="119" y="1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4" y="17"/>
                    <a:pt x="113" y="17"/>
                  </a:cubicBezTo>
                  <a:cubicBezTo>
                    <a:pt x="73" y="0"/>
                    <a:pt x="26" y="18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0" y="69"/>
                    <a:pt x="2" y="75"/>
                    <a:pt x="6" y="77"/>
                  </a:cubicBezTo>
                  <a:cubicBezTo>
                    <a:pt x="10" y="79"/>
                    <a:pt x="16" y="77"/>
                    <a:pt x="18" y="73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38" y="33"/>
                    <a:pt x="76" y="20"/>
                    <a:pt x="109" y="34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9" y="39"/>
                    <a:pt x="125" y="37"/>
                    <a:pt x="127" y="33"/>
                  </a:cubicBezTo>
                  <a:cubicBezTo>
                    <a:pt x="129" y="29"/>
                    <a:pt x="127" y="23"/>
                    <a:pt x="123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85" name="原创设计师QQ598969553      _30"/>
          <p:cNvSpPr>
            <a:spLocks/>
          </p:cNvSpPr>
          <p:nvPr/>
        </p:nvSpPr>
        <p:spPr bwMode="auto">
          <a:xfrm>
            <a:off x="3554813" y="2967042"/>
            <a:ext cx="216694" cy="185737"/>
          </a:xfrm>
          <a:custGeom>
            <a:avLst/>
            <a:gdLst>
              <a:gd name="T0" fmla="*/ 107 w 114"/>
              <a:gd name="T1" fmla="*/ 55 h 106"/>
              <a:gd name="T2" fmla="*/ 59 w 114"/>
              <a:gd name="T3" fmla="*/ 38 h 106"/>
              <a:gd name="T4" fmla="*/ 57 w 114"/>
              <a:gd name="T5" fmla="*/ 43 h 106"/>
              <a:gd name="T6" fmla="*/ 56 w 114"/>
              <a:gd name="T7" fmla="*/ 38 h 106"/>
              <a:gd name="T8" fmla="*/ 6 w 114"/>
              <a:gd name="T9" fmla="*/ 34 h 106"/>
              <a:gd name="T10" fmla="*/ 44 w 114"/>
              <a:gd name="T11" fmla="*/ 106 h 106"/>
              <a:gd name="T12" fmla="*/ 44 w 114"/>
              <a:gd name="T13" fmla="*/ 106 h 106"/>
              <a:gd name="T14" fmla="*/ 44 w 114"/>
              <a:gd name="T15" fmla="*/ 106 h 106"/>
              <a:gd name="T16" fmla="*/ 44 w 114"/>
              <a:gd name="T17" fmla="*/ 106 h 106"/>
              <a:gd name="T18" fmla="*/ 44 w 114"/>
              <a:gd name="T19" fmla="*/ 106 h 106"/>
              <a:gd name="T20" fmla="*/ 107 w 114"/>
              <a:gd name="T21" fmla="*/ 55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" h="106">
                <a:moveTo>
                  <a:pt x="107" y="55"/>
                </a:moveTo>
                <a:cubicBezTo>
                  <a:pt x="114" y="21"/>
                  <a:pt x="73" y="8"/>
                  <a:pt x="59" y="38"/>
                </a:cubicBezTo>
                <a:cubicBezTo>
                  <a:pt x="57" y="43"/>
                  <a:pt x="57" y="43"/>
                  <a:pt x="57" y="43"/>
                </a:cubicBezTo>
                <a:cubicBezTo>
                  <a:pt x="56" y="38"/>
                  <a:pt x="56" y="38"/>
                  <a:pt x="56" y="38"/>
                </a:cubicBezTo>
                <a:cubicBezTo>
                  <a:pt x="55" y="5"/>
                  <a:pt x="13" y="0"/>
                  <a:pt x="6" y="34"/>
                </a:cubicBezTo>
                <a:cubicBezTo>
                  <a:pt x="0" y="61"/>
                  <a:pt x="30" y="8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64" y="93"/>
                  <a:pt x="101" y="82"/>
                  <a:pt x="107" y="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sp>
        <p:nvSpPr>
          <p:cNvPr id="86" name="原创设计师QQ598969553      _31"/>
          <p:cNvSpPr>
            <a:spLocks noEditPoints="1"/>
          </p:cNvSpPr>
          <p:nvPr/>
        </p:nvSpPr>
        <p:spPr bwMode="auto">
          <a:xfrm>
            <a:off x="1308762" y="4241801"/>
            <a:ext cx="257969" cy="203200"/>
          </a:xfrm>
          <a:custGeom>
            <a:avLst/>
            <a:gdLst>
              <a:gd name="T0" fmla="*/ 2 w 136"/>
              <a:gd name="T1" fmla="*/ 32 h 115"/>
              <a:gd name="T2" fmla="*/ 0 w 136"/>
              <a:gd name="T3" fmla="*/ 35 h 115"/>
              <a:gd name="T4" fmla="*/ 2 w 136"/>
              <a:gd name="T5" fmla="*/ 39 h 115"/>
              <a:gd name="T6" fmla="*/ 14 w 136"/>
              <a:gd name="T7" fmla="*/ 51 h 115"/>
              <a:gd name="T8" fmla="*/ 78 w 136"/>
              <a:gd name="T9" fmla="*/ 115 h 115"/>
              <a:gd name="T10" fmla="*/ 136 w 136"/>
              <a:gd name="T11" fmla="*/ 56 h 115"/>
              <a:gd name="T12" fmla="*/ 123 w 136"/>
              <a:gd name="T13" fmla="*/ 63 h 115"/>
              <a:gd name="T14" fmla="*/ 90 w 136"/>
              <a:gd name="T15" fmla="*/ 46 h 115"/>
              <a:gd name="T16" fmla="*/ 90 w 136"/>
              <a:gd name="T17" fmla="*/ 40 h 115"/>
              <a:gd name="T18" fmla="*/ 56 w 136"/>
              <a:gd name="T19" fmla="*/ 0 h 115"/>
              <a:gd name="T20" fmla="*/ 19 w 136"/>
              <a:gd name="T21" fmla="*/ 24 h 115"/>
              <a:gd name="T22" fmla="*/ 2 w 136"/>
              <a:gd name="T23" fmla="*/ 32 h 115"/>
              <a:gd name="T24" fmla="*/ 35 w 136"/>
              <a:gd name="T25" fmla="*/ 39 h 115"/>
              <a:gd name="T26" fmla="*/ 29 w 136"/>
              <a:gd name="T27" fmla="*/ 33 h 115"/>
              <a:gd name="T28" fmla="*/ 35 w 136"/>
              <a:gd name="T29" fmla="*/ 27 h 115"/>
              <a:gd name="T30" fmla="*/ 41 w 136"/>
              <a:gd name="T31" fmla="*/ 33 h 115"/>
              <a:gd name="T32" fmla="*/ 35 w 136"/>
              <a:gd name="T33" fmla="*/ 39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15">
                <a:moveTo>
                  <a:pt x="2" y="32"/>
                </a:moveTo>
                <a:cubicBezTo>
                  <a:pt x="1" y="33"/>
                  <a:pt x="0" y="34"/>
                  <a:pt x="0" y="35"/>
                </a:cubicBezTo>
                <a:cubicBezTo>
                  <a:pt x="0" y="37"/>
                  <a:pt x="1" y="38"/>
                  <a:pt x="2" y="39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90"/>
                  <a:pt x="40" y="115"/>
                  <a:pt x="78" y="115"/>
                </a:cubicBezTo>
                <a:cubicBezTo>
                  <a:pt x="110" y="115"/>
                  <a:pt x="136" y="80"/>
                  <a:pt x="136" y="56"/>
                </a:cubicBezTo>
                <a:cubicBezTo>
                  <a:pt x="136" y="45"/>
                  <a:pt x="132" y="58"/>
                  <a:pt x="123" y="63"/>
                </a:cubicBezTo>
                <a:cubicBezTo>
                  <a:pt x="114" y="68"/>
                  <a:pt x="89" y="72"/>
                  <a:pt x="90" y="46"/>
                </a:cubicBezTo>
                <a:cubicBezTo>
                  <a:pt x="90" y="44"/>
                  <a:pt x="90" y="42"/>
                  <a:pt x="90" y="40"/>
                </a:cubicBezTo>
                <a:cubicBezTo>
                  <a:pt x="90" y="19"/>
                  <a:pt x="77" y="0"/>
                  <a:pt x="56" y="0"/>
                </a:cubicBezTo>
                <a:cubicBezTo>
                  <a:pt x="36" y="0"/>
                  <a:pt x="22" y="11"/>
                  <a:pt x="19" y="24"/>
                </a:cubicBezTo>
                <a:cubicBezTo>
                  <a:pt x="2" y="32"/>
                  <a:pt x="2" y="32"/>
                  <a:pt x="2" y="32"/>
                </a:cubicBezTo>
                <a:moveTo>
                  <a:pt x="35" y="39"/>
                </a:moveTo>
                <a:cubicBezTo>
                  <a:pt x="32" y="39"/>
                  <a:pt x="29" y="36"/>
                  <a:pt x="29" y="33"/>
                </a:cubicBezTo>
                <a:cubicBezTo>
                  <a:pt x="29" y="30"/>
                  <a:pt x="32" y="27"/>
                  <a:pt x="35" y="27"/>
                </a:cubicBezTo>
                <a:cubicBezTo>
                  <a:pt x="38" y="27"/>
                  <a:pt x="41" y="30"/>
                  <a:pt x="41" y="33"/>
                </a:cubicBezTo>
                <a:cubicBezTo>
                  <a:pt x="41" y="36"/>
                  <a:pt x="38" y="39"/>
                  <a:pt x="35" y="3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sp>
        <p:nvSpPr>
          <p:cNvPr id="87" name="原创设计师QQ598969553      _32"/>
          <p:cNvSpPr>
            <a:spLocks noEditPoints="1"/>
          </p:cNvSpPr>
          <p:nvPr/>
        </p:nvSpPr>
        <p:spPr bwMode="auto">
          <a:xfrm>
            <a:off x="2084388" y="3773490"/>
            <a:ext cx="180579" cy="234951"/>
          </a:xfrm>
          <a:custGeom>
            <a:avLst/>
            <a:gdLst>
              <a:gd name="T0" fmla="*/ 47 w 95"/>
              <a:gd name="T1" fmla="*/ 0 h 134"/>
              <a:gd name="T2" fmla="*/ 0 w 95"/>
              <a:gd name="T3" fmla="*/ 47 h 134"/>
              <a:gd name="T4" fmla="*/ 47 w 95"/>
              <a:gd name="T5" fmla="*/ 134 h 134"/>
              <a:gd name="T6" fmla="*/ 95 w 95"/>
              <a:gd name="T7" fmla="*/ 47 h 134"/>
              <a:gd name="T8" fmla="*/ 47 w 95"/>
              <a:gd name="T9" fmla="*/ 0 h 134"/>
              <a:gd name="T10" fmla="*/ 47 w 95"/>
              <a:gd name="T11" fmla="*/ 55 h 134"/>
              <a:gd name="T12" fmla="*/ 32 w 95"/>
              <a:gd name="T13" fmla="*/ 40 h 134"/>
              <a:gd name="T14" fmla="*/ 47 w 95"/>
              <a:gd name="T15" fmla="*/ 25 h 134"/>
              <a:gd name="T16" fmla="*/ 62 w 95"/>
              <a:gd name="T17" fmla="*/ 40 h 134"/>
              <a:gd name="T18" fmla="*/ 47 w 95"/>
              <a:gd name="T19" fmla="*/ 55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5" h="134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73"/>
                  <a:pt x="47" y="134"/>
                  <a:pt x="47" y="134"/>
                </a:cubicBezTo>
                <a:cubicBezTo>
                  <a:pt x="47" y="134"/>
                  <a:pt x="95" y="73"/>
                  <a:pt x="95" y="47"/>
                </a:cubicBezTo>
                <a:cubicBezTo>
                  <a:pt x="95" y="21"/>
                  <a:pt x="73" y="0"/>
                  <a:pt x="47" y="0"/>
                </a:cubicBezTo>
                <a:close/>
                <a:moveTo>
                  <a:pt x="47" y="55"/>
                </a:moveTo>
                <a:cubicBezTo>
                  <a:pt x="39" y="55"/>
                  <a:pt x="32" y="48"/>
                  <a:pt x="32" y="40"/>
                </a:cubicBezTo>
                <a:cubicBezTo>
                  <a:pt x="32" y="32"/>
                  <a:pt x="39" y="25"/>
                  <a:pt x="47" y="25"/>
                </a:cubicBezTo>
                <a:cubicBezTo>
                  <a:pt x="55" y="25"/>
                  <a:pt x="62" y="32"/>
                  <a:pt x="62" y="40"/>
                </a:cubicBezTo>
                <a:cubicBezTo>
                  <a:pt x="62" y="48"/>
                  <a:pt x="55" y="55"/>
                  <a:pt x="47" y="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sp>
        <p:nvSpPr>
          <p:cNvPr id="88" name="原创设计师QQ598969553      _33"/>
          <p:cNvSpPr>
            <a:spLocks noEditPoints="1"/>
          </p:cNvSpPr>
          <p:nvPr/>
        </p:nvSpPr>
        <p:spPr bwMode="auto">
          <a:xfrm>
            <a:off x="2775746" y="2881315"/>
            <a:ext cx="134144" cy="176212"/>
          </a:xfrm>
          <a:custGeom>
            <a:avLst/>
            <a:gdLst>
              <a:gd name="T0" fmla="*/ 36 w 71"/>
              <a:gd name="T1" fmla="*/ 0 h 101"/>
              <a:gd name="T2" fmla="*/ 0 w 71"/>
              <a:gd name="T3" fmla="*/ 36 h 101"/>
              <a:gd name="T4" fmla="*/ 36 w 71"/>
              <a:gd name="T5" fmla="*/ 101 h 101"/>
              <a:gd name="T6" fmla="*/ 71 w 71"/>
              <a:gd name="T7" fmla="*/ 36 h 101"/>
              <a:gd name="T8" fmla="*/ 36 w 71"/>
              <a:gd name="T9" fmla="*/ 0 h 101"/>
              <a:gd name="T10" fmla="*/ 36 w 71"/>
              <a:gd name="T11" fmla="*/ 41 h 101"/>
              <a:gd name="T12" fmla="*/ 25 w 71"/>
              <a:gd name="T13" fmla="*/ 30 h 101"/>
              <a:gd name="T14" fmla="*/ 36 w 71"/>
              <a:gd name="T15" fmla="*/ 19 h 101"/>
              <a:gd name="T16" fmla="*/ 47 w 71"/>
              <a:gd name="T17" fmla="*/ 30 h 101"/>
              <a:gd name="T18" fmla="*/ 36 w 71"/>
              <a:gd name="T19" fmla="*/ 4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101">
                <a:moveTo>
                  <a:pt x="36" y="0"/>
                </a:moveTo>
                <a:cubicBezTo>
                  <a:pt x="16" y="0"/>
                  <a:pt x="0" y="16"/>
                  <a:pt x="0" y="36"/>
                </a:cubicBezTo>
                <a:cubicBezTo>
                  <a:pt x="0" y="55"/>
                  <a:pt x="36" y="101"/>
                  <a:pt x="36" y="101"/>
                </a:cubicBezTo>
                <a:cubicBezTo>
                  <a:pt x="36" y="101"/>
                  <a:pt x="71" y="55"/>
                  <a:pt x="71" y="36"/>
                </a:cubicBezTo>
                <a:cubicBezTo>
                  <a:pt x="71" y="16"/>
                  <a:pt x="55" y="0"/>
                  <a:pt x="36" y="0"/>
                </a:cubicBezTo>
                <a:close/>
                <a:moveTo>
                  <a:pt x="36" y="41"/>
                </a:moveTo>
                <a:cubicBezTo>
                  <a:pt x="30" y="41"/>
                  <a:pt x="25" y="37"/>
                  <a:pt x="25" y="30"/>
                </a:cubicBezTo>
                <a:cubicBezTo>
                  <a:pt x="25" y="24"/>
                  <a:pt x="30" y="19"/>
                  <a:pt x="36" y="19"/>
                </a:cubicBezTo>
                <a:cubicBezTo>
                  <a:pt x="42" y="19"/>
                  <a:pt x="47" y="24"/>
                  <a:pt x="47" y="30"/>
                </a:cubicBezTo>
                <a:cubicBezTo>
                  <a:pt x="47" y="37"/>
                  <a:pt x="42" y="41"/>
                  <a:pt x="36" y="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89" name="原创设计师QQ598969553      _34"/>
          <p:cNvGrpSpPr/>
          <p:nvPr/>
        </p:nvGrpSpPr>
        <p:grpSpPr>
          <a:xfrm>
            <a:off x="2327199" y="2125943"/>
            <a:ext cx="305357" cy="74721"/>
            <a:chOff x="6073776" y="566738"/>
            <a:chExt cx="604838" cy="160337"/>
          </a:xfrm>
          <a:solidFill>
            <a:schemeClr val="accent1"/>
          </a:solidFill>
        </p:grpSpPr>
        <p:sp>
          <p:nvSpPr>
            <p:cNvPr id="90" name="Freeform 166"/>
            <p:cNvSpPr>
              <a:spLocks/>
            </p:cNvSpPr>
            <p:nvPr/>
          </p:nvSpPr>
          <p:spPr bwMode="auto">
            <a:xfrm>
              <a:off x="6073776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91" name="Freeform 167"/>
            <p:cNvSpPr>
              <a:spLocks/>
            </p:cNvSpPr>
            <p:nvPr/>
          </p:nvSpPr>
          <p:spPr bwMode="auto">
            <a:xfrm>
              <a:off x="6281738" y="566738"/>
              <a:ext cx="195263" cy="160337"/>
            </a:xfrm>
            <a:custGeom>
              <a:avLst/>
              <a:gdLst>
                <a:gd name="T0" fmla="*/ 10 w 52"/>
                <a:gd name="T1" fmla="*/ 43 h 43"/>
                <a:gd name="T2" fmla="*/ 0 w 52"/>
                <a:gd name="T3" fmla="*/ 0 h 43"/>
                <a:gd name="T4" fmla="*/ 5 w 52"/>
                <a:gd name="T5" fmla="*/ 0 h 43"/>
                <a:gd name="T6" fmla="*/ 10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7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0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8 w 52"/>
                <a:gd name="T35" fmla="*/ 21 h 43"/>
                <a:gd name="T36" fmla="*/ 26 w 52"/>
                <a:gd name="T37" fmla="*/ 7 h 43"/>
                <a:gd name="T38" fmla="*/ 25 w 52"/>
                <a:gd name="T39" fmla="*/ 7 h 43"/>
                <a:gd name="T40" fmla="*/ 22 w 52"/>
                <a:gd name="T41" fmla="*/ 21 h 43"/>
                <a:gd name="T42" fmla="*/ 16 w 52"/>
                <a:gd name="T43" fmla="*/ 43 h 43"/>
                <a:gd name="T44" fmla="*/ 10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0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2"/>
                    <a:pt x="16" y="27"/>
                    <a:pt x="17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6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0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5"/>
                    <a:pt x="26" y="11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11"/>
                    <a:pt x="24" y="15"/>
                    <a:pt x="22" y="21"/>
                  </a:cubicBezTo>
                  <a:cubicBezTo>
                    <a:pt x="16" y="43"/>
                    <a:pt x="16" y="43"/>
                    <a:pt x="16" y="43"/>
                  </a:cubicBezTo>
                  <a:lnTo>
                    <a:pt x="1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92" name="Freeform 168"/>
            <p:cNvSpPr>
              <a:spLocks/>
            </p:cNvSpPr>
            <p:nvPr/>
          </p:nvSpPr>
          <p:spPr bwMode="auto">
            <a:xfrm>
              <a:off x="6483351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6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40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93" name="原创设计师QQ598969553      _35"/>
          <p:cNvGrpSpPr/>
          <p:nvPr/>
        </p:nvGrpSpPr>
        <p:grpSpPr>
          <a:xfrm>
            <a:off x="1824679" y="4400856"/>
            <a:ext cx="303754" cy="318119"/>
            <a:chOff x="5078413" y="5448300"/>
            <a:chExt cx="601663" cy="682625"/>
          </a:xfrm>
          <a:solidFill>
            <a:schemeClr val="accent1"/>
          </a:solidFill>
        </p:grpSpPr>
        <p:sp>
          <p:nvSpPr>
            <p:cNvPr id="94" name="Freeform 169"/>
            <p:cNvSpPr>
              <a:spLocks/>
            </p:cNvSpPr>
            <p:nvPr/>
          </p:nvSpPr>
          <p:spPr bwMode="auto">
            <a:xfrm>
              <a:off x="5364163" y="5635625"/>
              <a:ext cx="44450" cy="85725"/>
            </a:xfrm>
            <a:custGeom>
              <a:avLst/>
              <a:gdLst>
                <a:gd name="T0" fmla="*/ 6 w 12"/>
                <a:gd name="T1" fmla="*/ 18 h 23"/>
                <a:gd name="T2" fmla="*/ 1 w 12"/>
                <a:gd name="T3" fmla="*/ 10 h 23"/>
                <a:gd name="T4" fmla="*/ 1 w 12"/>
                <a:gd name="T5" fmla="*/ 16 h 23"/>
                <a:gd name="T6" fmla="*/ 2 w 12"/>
                <a:gd name="T7" fmla="*/ 23 h 23"/>
                <a:gd name="T8" fmla="*/ 6 w 12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6" y="18"/>
                  </a:moveTo>
                  <a:cubicBezTo>
                    <a:pt x="12" y="5"/>
                    <a:pt x="1" y="0"/>
                    <a:pt x="1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1" y="18"/>
                    <a:pt x="1" y="21"/>
                    <a:pt x="2" y="23"/>
                  </a:cubicBezTo>
                  <a:cubicBezTo>
                    <a:pt x="4" y="22"/>
                    <a:pt x="5" y="20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95" name="Freeform 170"/>
            <p:cNvSpPr>
              <a:spLocks/>
            </p:cNvSpPr>
            <p:nvPr/>
          </p:nvSpPr>
          <p:spPr bwMode="auto">
            <a:xfrm>
              <a:off x="5262563" y="5691188"/>
              <a:ext cx="30163" cy="38100"/>
            </a:xfrm>
            <a:custGeom>
              <a:avLst/>
              <a:gdLst>
                <a:gd name="T0" fmla="*/ 4 w 8"/>
                <a:gd name="T1" fmla="*/ 8 h 10"/>
                <a:gd name="T2" fmla="*/ 8 w 8"/>
                <a:gd name="T3" fmla="*/ 10 h 10"/>
                <a:gd name="T4" fmla="*/ 1 w 8"/>
                <a:gd name="T5" fmla="*/ 0 h 10"/>
                <a:gd name="T6" fmla="*/ 4 w 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4" y="8"/>
                  </a:moveTo>
                  <a:cubicBezTo>
                    <a:pt x="5" y="9"/>
                    <a:pt x="6" y="9"/>
                    <a:pt x="8" y="10"/>
                  </a:cubicBezTo>
                  <a:cubicBezTo>
                    <a:pt x="6" y="6"/>
                    <a:pt x="4" y="2"/>
                    <a:pt x="1" y="0"/>
                  </a:cubicBezTo>
                  <a:cubicBezTo>
                    <a:pt x="0" y="4"/>
                    <a:pt x="1" y="6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96" name="Freeform 171"/>
            <p:cNvSpPr>
              <a:spLocks/>
            </p:cNvSpPr>
            <p:nvPr/>
          </p:nvSpPr>
          <p:spPr bwMode="auto">
            <a:xfrm>
              <a:off x="5432426" y="5740400"/>
              <a:ext cx="71438" cy="52387"/>
            </a:xfrm>
            <a:custGeom>
              <a:avLst/>
              <a:gdLst>
                <a:gd name="T0" fmla="*/ 6 w 19"/>
                <a:gd name="T1" fmla="*/ 14 h 14"/>
                <a:gd name="T2" fmla="*/ 12 w 19"/>
                <a:gd name="T3" fmla="*/ 12 h 14"/>
                <a:gd name="T4" fmla="*/ 13 w 19"/>
                <a:gd name="T5" fmla="*/ 1 h 14"/>
                <a:gd name="T6" fmla="*/ 0 w 19"/>
                <a:gd name="T7" fmla="*/ 13 h 14"/>
                <a:gd name="T8" fmla="*/ 6 w 19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6" y="14"/>
                  </a:moveTo>
                  <a:cubicBezTo>
                    <a:pt x="8" y="14"/>
                    <a:pt x="10" y="13"/>
                    <a:pt x="12" y="12"/>
                  </a:cubicBezTo>
                  <a:cubicBezTo>
                    <a:pt x="19" y="8"/>
                    <a:pt x="19" y="4"/>
                    <a:pt x="13" y="1"/>
                  </a:cubicBezTo>
                  <a:cubicBezTo>
                    <a:pt x="8" y="0"/>
                    <a:pt x="3" y="6"/>
                    <a:pt x="0" y="13"/>
                  </a:cubicBezTo>
                  <a:cubicBezTo>
                    <a:pt x="2" y="14"/>
                    <a:pt x="4" y="14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97" name="Freeform 172"/>
            <p:cNvSpPr>
              <a:spLocks/>
            </p:cNvSpPr>
            <p:nvPr/>
          </p:nvSpPr>
          <p:spPr bwMode="auto">
            <a:xfrm>
              <a:off x="5326063" y="5751513"/>
              <a:ext cx="87313" cy="214312"/>
            </a:xfrm>
            <a:custGeom>
              <a:avLst/>
              <a:gdLst>
                <a:gd name="T0" fmla="*/ 23 w 23"/>
                <a:gd name="T1" fmla="*/ 13 h 57"/>
                <a:gd name="T2" fmla="*/ 13 w 23"/>
                <a:gd name="T3" fmla="*/ 7 h 57"/>
                <a:gd name="T4" fmla="*/ 9 w 23"/>
                <a:gd name="T5" fmla="*/ 0 h 57"/>
                <a:gd name="T6" fmla="*/ 0 w 23"/>
                <a:gd name="T7" fmla="*/ 2 h 57"/>
                <a:gd name="T8" fmla="*/ 8 w 23"/>
                <a:gd name="T9" fmla="*/ 55 h 57"/>
                <a:gd name="T10" fmla="*/ 7 w 23"/>
                <a:gd name="T11" fmla="*/ 57 h 57"/>
                <a:gd name="T12" fmla="*/ 14 w 23"/>
                <a:gd name="T13" fmla="*/ 57 h 57"/>
                <a:gd name="T14" fmla="*/ 23 w 23"/>
                <a:gd name="T15" fmla="*/ 57 h 57"/>
                <a:gd name="T16" fmla="*/ 23 w 23"/>
                <a:gd name="T17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57">
                  <a:moveTo>
                    <a:pt x="23" y="13"/>
                  </a:moveTo>
                  <a:cubicBezTo>
                    <a:pt x="19" y="12"/>
                    <a:pt x="15" y="9"/>
                    <a:pt x="13" y="7"/>
                  </a:cubicBezTo>
                  <a:cubicBezTo>
                    <a:pt x="12" y="5"/>
                    <a:pt x="10" y="3"/>
                    <a:pt x="9" y="0"/>
                  </a:cubicBezTo>
                  <a:cubicBezTo>
                    <a:pt x="6" y="1"/>
                    <a:pt x="3" y="2"/>
                    <a:pt x="0" y="2"/>
                  </a:cubicBezTo>
                  <a:cubicBezTo>
                    <a:pt x="5" y="19"/>
                    <a:pt x="6" y="37"/>
                    <a:pt x="8" y="55"/>
                  </a:cubicBezTo>
                  <a:cubicBezTo>
                    <a:pt x="8" y="55"/>
                    <a:pt x="7" y="56"/>
                    <a:pt x="7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18" y="42"/>
                    <a:pt x="18" y="27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98" name="Freeform 173"/>
            <p:cNvSpPr>
              <a:spLocks/>
            </p:cNvSpPr>
            <p:nvPr/>
          </p:nvSpPr>
          <p:spPr bwMode="auto">
            <a:xfrm>
              <a:off x="5078413" y="5448300"/>
              <a:ext cx="601663" cy="522287"/>
            </a:xfrm>
            <a:custGeom>
              <a:avLst/>
              <a:gdLst>
                <a:gd name="T0" fmla="*/ 121 w 160"/>
                <a:gd name="T1" fmla="*/ 15 h 139"/>
                <a:gd name="T2" fmla="*/ 80 w 160"/>
                <a:gd name="T3" fmla="*/ 0 h 139"/>
                <a:gd name="T4" fmla="*/ 39 w 160"/>
                <a:gd name="T5" fmla="*/ 15 h 139"/>
                <a:gd name="T6" fmla="*/ 32 w 160"/>
                <a:gd name="T7" fmla="*/ 99 h 139"/>
                <a:gd name="T8" fmla="*/ 43 w 160"/>
                <a:gd name="T9" fmla="*/ 128 h 139"/>
                <a:gd name="T10" fmla="*/ 48 w 160"/>
                <a:gd name="T11" fmla="*/ 138 h 139"/>
                <a:gd name="T12" fmla="*/ 68 w 160"/>
                <a:gd name="T13" fmla="*/ 138 h 139"/>
                <a:gd name="T14" fmla="*/ 60 w 160"/>
                <a:gd name="T15" fmla="*/ 84 h 139"/>
                <a:gd name="T16" fmla="*/ 59 w 160"/>
                <a:gd name="T17" fmla="*/ 83 h 139"/>
                <a:gd name="T18" fmla="*/ 51 w 160"/>
                <a:gd name="T19" fmla="*/ 80 h 139"/>
                <a:gd name="T20" fmla="*/ 42 w 160"/>
                <a:gd name="T21" fmla="*/ 66 h 139"/>
                <a:gd name="T22" fmla="*/ 63 w 160"/>
                <a:gd name="T23" fmla="*/ 74 h 139"/>
                <a:gd name="T24" fmla="*/ 64 w 160"/>
                <a:gd name="T25" fmla="*/ 77 h 139"/>
                <a:gd name="T26" fmla="*/ 73 w 160"/>
                <a:gd name="T27" fmla="*/ 76 h 139"/>
                <a:gd name="T28" fmla="*/ 78 w 160"/>
                <a:gd name="T29" fmla="*/ 48 h 139"/>
                <a:gd name="T30" fmla="*/ 89 w 160"/>
                <a:gd name="T31" fmla="*/ 59 h 139"/>
                <a:gd name="T32" fmla="*/ 80 w 160"/>
                <a:gd name="T33" fmla="*/ 77 h 139"/>
                <a:gd name="T34" fmla="*/ 82 w 160"/>
                <a:gd name="T35" fmla="*/ 80 h 139"/>
                <a:gd name="T36" fmla="*/ 91 w 160"/>
                <a:gd name="T37" fmla="*/ 89 h 139"/>
                <a:gd name="T38" fmla="*/ 94 w 160"/>
                <a:gd name="T39" fmla="*/ 83 h 139"/>
                <a:gd name="T40" fmla="*/ 109 w 160"/>
                <a:gd name="T41" fmla="*/ 73 h 139"/>
                <a:gd name="T42" fmla="*/ 117 w 160"/>
                <a:gd name="T43" fmla="*/ 85 h 139"/>
                <a:gd name="T44" fmla="*/ 93 w 160"/>
                <a:gd name="T45" fmla="*/ 96 h 139"/>
                <a:gd name="T46" fmla="*/ 91 w 160"/>
                <a:gd name="T47" fmla="*/ 101 h 139"/>
                <a:gd name="T48" fmla="*/ 95 w 160"/>
                <a:gd name="T49" fmla="*/ 136 h 139"/>
                <a:gd name="T50" fmla="*/ 95 w 160"/>
                <a:gd name="T51" fmla="*/ 138 h 139"/>
                <a:gd name="T52" fmla="*/ 112 w 160"/>
                <a:gd name="T53" fmla="*/ 138 h 139"/>
                <a:gd name="T54" fmla="*/ 117 w 160"/>
                <a:gd name="T55" fmla="*/ 128 h 139"/>
                <a:gd name="T56" fmla="*/ 128 w 160"/>
                <a:gd name="T57" fmla="*/ 99 h 139"/>
                <a:gd name="T58" fmla="*/ 121 w 160"/>
                <a:gd name="T59" fmla="*/ 1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39">
                  <a:moveTo>
                    <a:pt x="121" y="15"/>
                  </a:moveTo>
                  <a:cubicBezTo>
                    <a:pt x="113" y="8"/>
                    <a:pt x="103" y="0"/>
                    <a:pt x="80" y="0"/>
                  </a:cubicBezTo>
                  <a:cubicBezTo>
                    <a:pt x="57" y="0"/>
                    <a:pt x="47" y="8"/>
                    <a:pt x="39" y="15"/>
                  </a:cubicBezTo>
                  <a:cubicBezTo>
                    <a:pt x="0" y="54"/>
                    <a:pt x="30" y="94"/>
                    <a:pt x="32" y="99"/>
                  </a:cubicBezTo>
                  <a:cubicBezTo>
                    <a:pt x="35" y="103"/>
                    <a:pt x="42" y="118"/>
                    <a:pt x="43" y="128"/>
                  </a:cubicBezTo>
                  <a:cubicBezTo>
                    <a:pt x="44" y="139"/>
                    <a:pt x="48" y="138"/>
                    <a:pt x="48" y="138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20"/>
                    <a:pt x="66" y="101"/>
                    <a:pt x="60" y="84"/>
                  </a:cubicBezTo>
                  <a:cubicBezTo>
                    <a:pt x="60" y="84"/>
                    <a:pt x="60" y="83"/>
                    <a:pt x="59" y="83"/>
                  </a:cubicBezTo>
                  <a:cubicBezTo>
                    <a:pt x="57" y="82"/>
                    <a:pt x="54" y="81"/>
                    <a:pt x="51" y="80"/>
                  </a:cubicBezTo>
                  <a:cubicBezTo>
                    <a:pt x="47" y="77"/>
                    <a:pt x="40" y="72"/>
                    <a:pt x="42" y="66"/>
                  </a:cubicBezTo>
                  <a:cubicBezTo>
                    <a:pt x="48" y="48"/>
                    <a:pt x="59" y="65"/>
                    <a:pt x="63" y="74"/>
                  </a:cubicBezTo>
                  <a:cubicBezTo>
                    <a:pt x="63" y="75"/>
                    <a:pt x="63" y="76"/>
                    <a:pt x="64" y="77"/>
                  </a:cubicBezTo>
                  <a:cubicBezTo>
                    <a:pt x="67" y="78"/>
                    <a:pt x="70" y="77"/>
                    <a:pt x="73" y="76"/>
                  </a:cubicBezTo>
                  <a:cubicBezTo>
                    <a:pt x="70" y="66"/>
                    <a:pt x="68" y="52"/>
                    <a:pt x="78" y="48"/>
                  </a:cubicBezTo>
                  <a:cubicBezTo>
                    <a:pt x="84" y="46"/>
                    <a:pt x="89" y="54"/>
                    <a:pt x="89" y="59"/>
                  </a:cubicBezTo>
                  <a:cubicBezTo>
                    <a:pt x="89" y="66"/>
                    <a:pt x="85" y="73"/>
                    <a:pt x="80" y="77"/>
                  </a:cubicBezTo>
                  <a:cubicBezTo>
                    <a:pt x="80" y="78"/>
                    <a:pt x="81" y="79"/>
                    <a:pt x="82" y="80"/>
                  </a:cubicBezTo>
                  <a:cubicBezTo>
                    <a:pt x="84" y="84"/>
                    <a:pt x="87" y="87"/>
                    <a:pt x="91" y="89"/>
                  </a:cubicBezTo>
                  <a:cubicBezTo>
                    <a:pt x="92" y="87"/>
                    <a:pt x="93" y="85"/>
                    <a:pt x="94" y="83"/>
                  </a:cubicBezTo>
                  <a:cubicBezTo>
                    <a:pt x="97" y="79"/>
                    <a:pt x="103" y="72"/>
                    <a:pt x="109" y="73"/>
                  </a:cubicBezTo>
                  <a:cubicBezTo>
                    <a:pt x="114" y="74"/>
                    <a:pt x="119" y="80"/>
                    <a:pt x="117" y="85"/>
                  </a:cubicBezTo>
                  <a:cubicBezTo>
                    <a:pt x="114" y="97"/>
                    <a:pt x="103" y="99"/>
                    <a:pt x="93" y="96"/>
                  </a:cubicBezTo>
                  <a:cubicBezTo>
                    <a:pt x="92" y="98"/>
                    <a:pt x="91" y="100"/>
                    <a:pt x="91" y="101"/>
                  </a:cubicBezTo>
                  <a:cubicBezTo>
                    <a:pt x="90" y="113"/>
                    <a:pt x="91" y="125"/>
                    <a:pt x="95" y="136"/>
                  </a:cubicBezTo>
                  <a:cubicBezTo>
                    <a:pt x="95" y="136"/>
                    <a:pt x="95" y="137"/>
                    <a:pt x="95" y="138"/>
                  </a:cubicBezTo>
                  <a:cubicBezTo>
                    <a:pt x="112" y="138"/>
                    <a:pt x="112" y="138"/>
                    <a:pt x="112" y="138"/>
                  </a:cubicBezTo>
                  <a:cubicBezTo>
                    <a:pt x="112" y="138"/>
                    <a:pt x="116" y="139"/>
                    <a:pt x="117" y="128"/>
                  </a:cubicBezTo>
                  <a:cubicBezTo>
                    <a:pt x="118" y="118"/>
                    <a:pt x="125" y="103"/>
                    <a:pt x="128" y="99"/>
                  </a:cubicBezTo>
                  <a:cubicBezTo>
                    <a:pt x="130" y="94"/>
                    <a:pt x="160" y="54"/>
                    <a:pt x="1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99" name="Freeform 174"/>
            <p:cNvSpPr>
              <a:spLocks/>
            </p:cNvSpPr>
            <p:nvPr/>
          </p:nvSpPr>
          <p:spPr bwMode="auto">
            <a:xfrm>
              <a:off x="5251451" y="5988050"/>
              <a:ext cx="263525" cy="46037"/>
            </a:xfrm>
            <a:custGeom>
              <a:avLst/>
              <a:gdLst>
                <a:gd name="T0" fmla="*/ 64 w 70"/>
                <a:gd name="T1" fmla="*/ 0 h 12"/>
                <a:gd name="T2" fmla="*/ 6 w 70"/>
                <a:gd name="T3" fmla="*/ 0 h 12"/>
                <a:gd name="T4" fmla="*/ 0 w 70"/>
                <a:gd name="T5" fmla="*/ 6 h 12"/>
                <a:gd name="T6" fmla="*/ 6 w 70"/>
                <a:gd name="T7" fmla="*/ 12 h 12"/>
                <a:gd name="T8" fmla="*/ 64 w 70"/>
                <a:gd name="T9" fmla="*/ 12 h 12"/>
                <a:gd name="T10" fmla="*/ 70 w 70"/>
                <a:gd name="T11" fmla="*/ 6 h 12"/>
                <a:gd name="T12" fmla="*/ 64 w 7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2">
                  <a:moveTo>
                    <a:pt x="6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7" y="12"/>
                    <a:pt x="70" y="10"/>
                    <a:pt x="70" y="6"/>
                  </a:cubicBezTo>
                  <a:cubicBezTo>
                    <a:pt x="70" y="3"/>
                    <a:pt x="67" y="0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00" name="Freeform 175"/>
            <p:cNvSpPr>
              <a:spLocks/>
            </p:cNvSpPr>
            <p:nvPr/>
          </p:nvSpPr>
          <p:spPr bwMode="auto">
            <a:xfrm>
              <a:off x="5259388" y="6045200"/>
              <a:ext cx="247650" cy="41275"/>
            </a:xfrm>
            <a:custGeom>
              <a:avLst/>
              <a:gdLst>
                <a:gd name="T0" fmla="*/ 61 w 66"/>
                <a:gd name="T1" fmla="*/ 0 h 11"/>
                <a:gd name="T2" fmla="*/ 6 w 66"/>
                <a:gd name="T3" fmla="*/ 0 h 11"/>
                <a:gd name="T4" fmla="*/ 0 w 66"/>
                <a:gd name="T5" fmla="*/ 6 h 11"/>
                <a:gd name="T6" fmla="*/ 6 w 66"/>
                <a:gd name="T7" fmla="*/ 11 h 11"/>
                <a:gd name="T8" fmla="*/ 61 w 66"/>
                <a:gd name="T9" fmla="*/ 11 h 11"/>
                <a:gd name="T10" fmla="*/ 66 w 66"/>
                <a:gd name="T11" fmla="*/ 6 h 11"/>
                <a:gd name="T12" fmla="*/ 61 w 6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6" y="9"/>
                    <a:pt x="66" y="6"/>
                  </a:cubicBezTo>
                  <a:cubicBezTo>
                    <a:pt x="66" y="3"/>
                    <a:pt x="64" y="0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01" name="Freeform 176"/>
            <p:cNvSpPr>
              <a:spLocks/>
            </p:cNvSpPr>
            <p:nvPr/>
          </p:nvSpPr>
          <p:spPr bwMode="auto">
            <a:xfrm>
              <a:off x="5314951" y="6097588"/>
              <a:ext cx="136525" cy="33337"/>
            </a:xfrm>
            <a:custGeom>
              <a:avLst/>
              <a:gdLst>
                <a:gd name="T0" fmla="*/ 32 w 36"/>
                <a:gd name="T1" fmla="*/ 0 h 9"/>
                <a:gd name="T2" fmla="*/ 4 w 36"/>
                <a:gd name="T3" fmla="*/ 0 h 9"/>
                <a:gd name="T4" fmla="*/ 0 w 36"/>
                <a:gd name="T5" fmla="*/ 4 h 9"/>
                <a:gd name="T6" fmla="*/ 4 w 36"/>
                <a:gd name="T7" fmla="*/ 9 h 9"/>
                <a:gd name="T8" fmla="*/ 32 w 36"/>
                <a:gd name="T9" fmla="*/ 9 h 9"/>
                <a:gd name="T10" fmla="*/ 36 w 36"/>
                <a:gd name="T11" fmla="*/ 4 h 9"/>
                <a:gd name="T12" fmla="*/ 32 w 3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">
                  <a:moveTo>
                    <a:pt x="3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4" y="9"/>
                    <a:pt x="36" y="7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102" name="原创设计师QQ598969553      _36"/>
          <p:cNvSpPr>
            <a:spLocks noEditPoints="1"/>
          </p:cNvSpPr>
          <p:nvPr/>
        </p:nvSpPr>
        <p:spPr bwMode="auto">
          <a:xfrm>
            <a:off x="1917570" y="2419352"/>
            <a:ext cx="206375" cy="249239"/>
          </a:xfrm>
          <a:custGeom>
            <a:avLst/>
            <a:gdLst>
              <a:gd name="T0" fmla="*/ 253 w 258"/>
              <a:gd name="T1" fmla="*/ 303 h 336"/>
              <a:gd name="T2" fmla="*/ 142 w 258"/>
              <a:gd name="T3" fmla="*/ 254 h 336"/>
              <a:gd name="T4" fmla="*/ 232 w 258"/>
              <a:gd name="T5" fmla="*/ 43 h 336"/>
              <a:gd name="T6" fmla="*/ 97 w 258"/>
              <a:gd name="T7" fmla="*/ 235 h 336"/>
              <a:gd name="T8" fmla="*/ 0 w 258"/>
              <a:gd name="T9" fmla="*/ 190 h 336"/>
              <a:gd name="T10" fmla="*/ 258 w 258"/>
              <a:gd name="T11" fmla="*/ 0 h 336"/>
              <a:gd name="T12" fmla="*/ 253 w 258"/>
              <a:gd name="T13" fmla="*/ 303 h 336"/>
              <a:gd name="T14" fmla="*/ 109 w 258"/>
              <a:gd name="T15" fmla="*/ 336 h 336"/>
              <a:gd name="T16" fmla="*/ 92 w 258"/>
              <a:gd name="T17" fmla="*/ 263 h 336"/>
              <a:gd name="T18" fmla="*/ 154 w 258"/>
              <a:gd name="T19" fmla="*/ 287 h 336"/>
              <a:gd name="T20" fmla="*/ 109 w 258"/>
              <a:gd name="T21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8" h="336">
                <a:moveTo>
                  <a:pt x="253" y="303"/>
                </a:moveTo>
                <a:lnTo>
                  <a:pt x="142" y="254"/>
                </a:lnTo>
                <a:lnTo>
                  <a:pt x="232" y="43"/>
                </a:lnTo>
                <a:lnTo>
                  <a:pt x="97" y="235"/>
                </a:lnTo>
                <a:lnTo>
                  <a:pt x="0" y="190"/>
                </a:lnTo>
                <a:lnTo>
                  <a:pt x="258" y="0"/>
                </a:lnTo>
                <a:lnTo>
                  <a:pt x="253" y="303"/>
                </a:lnTo>
                <a:close/>
                <a:moveTo>
                  <a:pt x="109" y="336"/>
                </a:moveTo>
                <a:lnTo>
                  <a:pt x="92" y="263"/>
                </a:lnTo>
                <a:lnTo>
                  <a:pt x="154" y="287"/>
                </a:lnTo>
                <a:lnTo>
                  <a:pt x="109" y="3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103" name="原创设计师QQ598969553      _37"/>
          <p:cNvGrpSpPr/>
          <p:nvPr/>
        </p:nvGrpSpPr>
        <p:grpSpPr>
          <a:xfrm>
            <a:off x="3010044" y="2253191"/>
            <a:ext cx="275703" cy="259673"/>
            <a:chOff x="7426326" y="839788"/>
            <a:chExt cx="546100" cy="557212"/>
          </a:xfrm>
          <a:solidFill>
            <a:srgbClr val="4E9F8E"/>
          </a:solidFill>
        </p:grpSpPr>
        <p:sp>
          <p:nvSpPr>
            <p:cNvPr id="104" name="Freeform 178"/>
            <p:cNvSpPr>
              <a:spLocks noEditPoints="1"/>
            </p:cNvSpPr>
            <p:nvPr/>
          </p:nvSpPr>
          <p:spPr bwMode="auto">
            <a:xfrm>
              <a:off x="7426326" y="1017588"/>
              <a:ext cx="381000" cy="379412"/>
            </a:xfrm>
            <a:custGeom>
              <a:avLst/>
              <a:gdLst>
                <a:gd name="T0" fmla="*/ 15 w 101"/>
                <a:gd name="T1" fmla="*/ 76 h 101"/>
                <a:gd name="T2" fmla="*/ 9 w 101"/>
                <a:gd name="T3" fmla="*/ 81 h 101"/>
                <a:gd name="T4" fmla="*/ 21 w 101"/>
                <a:gd name="T5" fmla="*/ 92 h 101"/>
                <a:gd name="T6" fmla="*/ 26 w 101"/>
                <a:gd name="T7" fmla="*/ 87 h 101"/>
                <a:gd name="T8" fmla="*/ 43 w 101"/>
                <a:gd name="T9" fmla="*/ 93 h 101"/>
                <a:gd name="T10" fmla="*/ 43 w 101"/>
                <a:gd name="T11" fmla="*/ 101 h 101"/>
                <a:gd name="T12" fmla="*/ 59 w 101"/>
                <a:gd name="T13" fmla="*/ 101 h 101"/>
                <a:gd name="T14" fmla="*/ 59 w 101"/>
                <a:gd name="T15" fmla="*/ 93 h 101"/>
                <a:gd name="T16" fmla="*/ 75 w 101"/>
                <a:gd name="T17" fmla="*/ 86 h 101"/>
                <a:gd name="T18" fmla="*/ 81 w 101"/>
                <a:gd name="T19" fmla="*/ 91 h 101"/>
                <a:gd name="T20" fmla="*/ 92 w 101"/>
                <a:gd name="T21" fmla="*/ 80 h 101"/>
                <a:gd name="T22" fmla="*/ 87 w 101"/>
                <a:gd name="T23" fmla="*/ 75 h 101"/>
                <a:gd name="T24" fmla="*/ 93 w 101"/>
                <a:gd name="T25" fmla="*/ 58 h 101"/>
                <a:gd name="T26" fmla="*/ 101 w 101"/>
                <a:gd name="T27" fmla="*/ 58 h 101"/>
                <a:gd name="T28" fmla="*/ 101 w 101"/>
                <a:gd name="T29" fmla="*/ 42 h 101"/>
                <a:gd name="T30" fmla="*/ 93 w 101"/>
                <a:gd name="T31" fmla="*/ 42 h 101"/>
                <a:gd name="T32" fmla="*/ 86 w 101"/>
                <a:gd name="T33" fmla="*/ 25 h 101"/>
                <a:gd name="T34" fmla="*/ 91 w 101"/>
                <a:gd name="T35" fmla="*/ 20 h 101"/>
                <a:gd name="T36" fmla="*/ 80 w 101"/>
                <a:gd name="T37" fmla="*/ 9 h 101"/>
                <a:gd name="T38" fmla="*/ 74 w 101"/>
                <a:gd name="T39" fmla="*/ 14 h 101"/>
                <a:gd name="T40" fmla="*/ 58 w 101"/>
                <a:gd name="T41" fmla="*/ 7 h 101"/>
                <a:gd name="T42" fmla="*/ 57 w 101"/>
                <a:gd name="T43" fmla="*/ 0 h 101"/>
                <a:gd name="T44" fmla="*/ 41 w 101"/>
                <a:gd name="T45" fmla="*/ 0 h 101"/>
                <a:gd name="T46" fmla="*/ 42 w 101"/>
                <a:gd name="T47" fmla="*/ 8 h 101"/>
                <a:gd name="T48" fmla="*/ 25 w 101"/>
                <a:gd name="T49" fmla="*/ 15 h 101"/>
                <a:gd name="T50" fmla="*/ 20 w 101"/>
                <a:gd name="T51" fmla="*/ 10 h 101"/>
                <a:gd name="T52" fmla="*/ 8 w 101"/>
                <a:gd name="T53" fmla="*/ 21 h 101"/>
                <a:gd name="T54" fmla="*/ 14 w 101"/>
                <a:gd name="T55" fmla="*/ 26 h 101"/>
                <a:gd name="T56" fmla="*/ 7 w 101"/>
                <a:gd name="T57" fmla="*/ 43 h 101"/>
                <a:gd name="T58" fmla="*/ 0 w 101"/>
                <a:gd name="T59" fmla="*/ 43 h 101"/>
                <a:gd name="T60" fmla="*/ 0 w 101"/>
                <a:gd name="T61" fmla="*/ 59 h 101"/>
                <a:gd name="T62" fmla="*/ 7 w 101"/>
                <a:gd name="T63" fmla="*/ 59 h 101"/>
                <a:gd name="T64" fmla="*/ 15 w 101"/>
                <a:gd name="T65" fmla="*/ 76 h 101"/>
                <a:gd name="T66" fmla="*/ 50 w 101"/>
                <a:gd name="T67" fmla="*/ 18 h 101"/>
                <a:gd name="T68" fmla="*/ 82 w 101"/>
                <a:gd name="T69" fmla="*/ 50 h 101"/>
                <a:gd name="T70" fmla="*/ 51 w 101"/>
                <a:gd name="T71" fmla="*/ 83 h 101"/>
                <a:gd name="T72" fmla="*/ 18 w 101"/>
                <a:gd name="T73" fmla="*/ 51 h 101"/>
                <a:gd name="T74" fmla="*/ 50 w 101"/>
                <a:gd name="T75" fmla="*/ 1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101">
                  <a:moveTo>
                    <a:pt x="15" y="76"/>
                  </a:moveTo>
                  <a:cubicBezTo>
                    <a:pt x="9" y="81"/>
                    <a:pt x="9" y="81"/>
                    <a:pt x="9" y="81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1" y="90"/>
                    <a:pt x="37" y="92"/>
                    <a:pt x="43" y="93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5" y="92"/>
                    <a:pt x="71" y="90"/>
                    <a:pt x="75" y="86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0" y="70"/>
                    <a:pt x="92" y="64"/>
                    <a:pt x="93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2" y="36"/>
                    <a:pt x="89" y="30"/>
                    <a:pt x="86" y="25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9" y="11"/>
                    <a:pt x="64" y="8"/>
                    <a:pt x="58" y="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5" y="9"/>
                    <a:pt x="30" y="11"/>
                    <a:pt x="25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31"/>
                    <a:pt x="8" y="37"/>
                    <a:pt x="7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65"/>
                    <a:pt x="11" y="71"/>
                    <a:pt x="15" y="76"/>
                  </a:cubicBezTo>
                  <a:moveTo>
                    <a:pt x="50" y="18"/>
                  </a:moveTo>
                  <a:cubicBezTo>
                    <a:pt x="68" y="18"/>
                    <a:pt x="82" y="32"/>
                    <a:pt x="82" y="50"/>
                  </a:cubicBezTo>
                  <a:cubicBezTo>
                    <a:pt x="83" y="68"/>
                    <a:pt x="68" y="82"/>
                    <a:pt x="51" y="83"/>
                  </a:cubicBezTo>
                  <a:cubicBezTo>
                    <a:pt x="33" y="83"/>
                    <a:pt x="18" y="69"/>
                    <a:pt x="18" y="51"/>
                  </a:cubicBezTo>
                  <a:cubicBezTo>
                    <a:pt x="18" y="33"/>
                    <a:pt x="32" y="18"/>
                    <a:pt x="5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05" name="Freeform 179"/>
            <p:cNvSpPr>
              <a:spLocks noEditPoints="1"/>
            </p:cNvSpPr>
            <p:nvPr/>
          </p:nvSpPr>
          <p:spPr bwMode="auto">
            <a:xfrm>
              <a:off x="7712076" y="839788"/>
              <a:ext cx="260350" cy="260350"/>
            </a:xfrm>
            <a:custGeom>
              <a:avLst/>
              <a:gdLst>
                <a:gd name="T0" fmla="*/ 64 w 69"/>
                <a:gd name="T1" fmla="*/ 29 h 69"/>
                <a:gd name="T2" fmla="*/ 69 w 69"/>
                <a:gd name="T3" fmla="*/ 26 h 69"/>
                <a:gd name="T4" fmla="*/ 63 w 69"/>
                <a:gd name="T5" fmla="*/ 15 h 69"/>
                <a:gd name="T6" fmla="*/ 59 w 69"/>
                <a:gd name="T7" fmla="*/ 17 h 69"/>
                <a:gd name="T8" fmla="*/ 51 w 69"/>
                <a:gd name="T9" fmla="*/ 10 h 69"/>
                <a:gd name="T10" fmla="*/ 53 w 69"/>
                <a:gd name="T11" fmla="*/ 5 h 69"/>
                <a:gd name="T12" fmla="*/ 41 w 69"/>
                <a:gd name="T13" fmla="*/ 0 h 69"/>
                <a:gd name="T14" fmla="*/ 39 w 69"/>
                <a:gd name="T15" fmla="*/ 5 h 69"/>
                <a:gd name="T16" fmla="*/ 29 w 69"/>
                <a:gd name="T17" fmla="*/ 5 h 69"/>
                <a:gd name="T18" fmla="*/ 27 w 69"/>
                <a:gd name="T19" fmla="*/ 1 h 69"/>
                <a:gd name="T20" fmla="*/ 15 w 69"/>
                <a:gd name="T21" fmla="*/ 6 h 69"/>
                <a:gd name="T22" fmla="*/ 17 w 69"/>
                <a:gd name="T23" fmla="*/ 10 h 69"/>
                <a:gd name="T24" fmla="*/ 10 w 69"/>
                <a:gd name="T25" fmla="*/ 18 h 69"/>
                <a:gd name="T26" fmla="*/ 5 w 69"/>
                <a:gd name="T27" fmla="*/ 16 h 69"/>
                <a:gd name="T28" fmla="*/ 0 w 69"/>
                <a:gd name="T29" fmla="*/ 28 h 69"/>
                <a:gd name="T30" fmla="*/ 5 w 69"/>
                <a:gd name="T31" fmla="*/ 30 h 69"/>
                <a:gd name="T32" fmla="*/ 5 w 69"/>
                <a:gd name="T33" fmla="*/ 40 h 69"/>
                <a:gd name="T34" fmla="*/ 1 w 69"/>
                <a:gd name="T35" fmla="*/ 43 h 69"/>
                <a:gd name="T36" fmla="*/ 6 w 69"/>
                <a:gd name="T37" fmla="*/ 54 h 69"/>
                <a:gd name="T38" fmla="*/ 11 w 69"/>
                <a:gd name="T39" fmla="*/ 52 h 69"/>
                <a:gd name="T40" fmla="*/ 18 w 69"/>
                <a:gd name="T41" fmla="*/ 59 h 69"/>
                <a:gd name="T42" fmla="*/ 16 w 69"/>
                <a:gd name="T43" fmla="*/ 64 h 69"/>
                <a:gd name="T44" fmla="*/ 28 w 69"/>
                <a:gd name="T45" fmla="*/ 69 h 69"/>
                <a:gd name="T46" fmla="*/ 30 w 69"/>
                <a:gd name="T47" fmla="*/ 64 h 69"/>
                <a:gd name="T48" fmla="*/ 41 w 69"/>
                <a:gd name="T49" fmla="*/ 64 h 69"/>
                <a:gd name="T50" fmla="*/ 43 w 69"/>
                <a:gd name="T51" fmla="*/ 68 h 69"/>
                <a:gd name="T52" fmla="*/ 54 w 69"/>
                <a:gd name="T53" fmla="*/ 63 h 69"/>
                <a:gd name="T54" fmla="*/ 52 w 69"/>
                <a:gd name="T55" fmla="*/ 58 h 69"/>
                <a:gd name="T56" fmla="*/ 59 w 69"/>
                <a:gd name="T57" fmla="*/ 51 h 69"/>
                <a:gd name="T58" fmla="*/ 64 w 69"/>
                <a:gd name="T59" fmla="*/ 53 h 69"/>
                <a:gd name="T60" fmla="*/ 69 w 69"/>
                <a:gd name="T61" fmla="*/ 41 h 69"/>
                <a:gd name="T62" fmla="*/ 64 w 69"/>
                <a:gd name="T63" fmla="*/ 39 h 69"/>
                <a:gd name="T64" fmla="*/ 64 w 69"/>
                <a:gd name="T65" fmla="*/ 29 h 69"/>
                <a:gd name="T66" fmla="*/ 43 w 69"/>
                <a:gd name="T67" fmla="*/ 53 h 69"/>
                <a:gd name="T68" fmla="*/ 35 w 69"/>
                <a:gd name="T69" fmla="*/ 54 h 69"/>
                <a:gd name="T70" fmla="*/ 16 w 69"/>
                <a:gd name="T71" fmla="*/ 43 h 69"/>
                <a:gd name="T72" fmla="*/ 26 w 69"/>
                <a:gd name="T73" fmla="*/ 16 h 69"/>
                <a:gd name="T74" fmla="*/ 34 w 69"/>
                <a:gd name="T75" fmla="*/ 14 h 69"/>
                <a:gd name="T76" fmla="*/ 53 w 69"/>
                <a:gd name="T77" fmla="*/ 26 h 69"/>
                <a:gd name="T78" fmla="*/ 43 w 69"/>
                <a:gd name="T7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" h="69">
                  <a:moveTo>
                    <a:pt x="64" y="29"/>
                  </a:moveTo>
                  <a:cubicBezTo>
                    <a:pt x="69" y="26"/>
                    <a:pt x="69" y="26"/>
                    <a:pt x="69" y="26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7" y="14"/>
                    <a:pt x="54" y="12"/>
                    <a:pt x="51" y="10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6" y="4"/>
                    <a:pt x="32" y="5"/>
                    <a:pt x="29" y="5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3"/>
                    <a:pt x="12" y="15"/>
                    <a:pt x="10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3"/>
                    <a:pt x="5" y="37"/>
                    <a:pt x="5" y="4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5"/>
                    <a:pt x="15" y="57"/>
                    <a:pt x="18" y="5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4" y="64"/>
                    <a:pt x="37" y="64"/>
                    <a:pt x="41" y="64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5" y="56"/>
                    <a:pt x="58" y="54"/>
                    <a:pt x="59" y="51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5"/>
                    <a:pt x="64" y="32"/>
                    <a:pt x="64" y="29"/>
                  </a:cubicBezTo>
                  <a:moveTo>
                    <a:pt x="43" y="53"/>
                  </a:moveTo>
                  <a:cubicBezTo>
                    <a:pt x="40" y="54"/>
                    <a:pt x="38" y="54"/>
                    <a:pt x="35" y="54"/>
                  </a:cubicBezTo>
                  <a:cubicBezTo>
                    <a:pt x="27" y="55"/>
                    <a:pt x="20" y="50"/>
                    <a:pt x="16" y="43"/>
                  </a:cubicBezTo>
                  <a:cubicBezTo>
                    <a:pt x="12" y="33"/>
                    <a:pt x="16" y="21"/>
                    <a:pt x="26" y="16"/>
                  </a:cubicBezTo>
                  <a:cubicBezTo>
                    <a:pt x="29" y="15"/>
                    <a:pt x="32" y="15"/>
                    <a:pt x="34" y="14"/>
                  </a:cubicBezTo>
                  <a:cubicBezTo>
                    <a:pt x="42" y="14"/>
                    <a:pt x="50" y="19"/>
                    <a:pt x="53" y="26"/>
                  </a:cubicBezTo>
                  <a:cubicBezTo>
                    <a:pt x="57" y="36"/>
                    <a:pt x="53" y="48"/>
                    <a:pt x="43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106" name="原创设计师QQ598969553      _38"/>
          <p:cNvSpPr>
            <a:spLocks/>
          </p:cNvSpPr>
          <p:nvPr/>
        </p:nvSpPr>
        <p:spPr bwMode="auto">
          <a:xfrm>
            <a:off x="2904732" y="4411663"/>
            <a:ext cx="208094" cy="227012"/>
          </a:xfrm>
          <a:custGeom>
            <a:avLst/>
            <a:gdLst>
              <a:gd name="T0" fmla="*/ 71 w 110"/>
              <a:gd name="T1" fmla="*/ 112 h 130"/>
              <a:gd name="T2" fmla="*/ 102 w 110"/>
              <a:gd name="T3" fmla="*/ 55 h 130"/>
              <a:gd name="T4" fmla="*/ 91 w 110"/>
              <a:gd name="T5" fmla="*/ 13 h 130"/>
              <a:gd name="T6" fmla="*/ 80 w 110"/>
              <a:gd name="T7" fmla="*/ 7 h 130"/>
              <a:gd name="T8" fmla="*/ 41 w 110"/>
              <a:gd name="T9" fmla="*/ 22 h 130"/>
              <a:gd name="T10" fmla="*/ 7 w 110"/>
              <a:gd name="T11" fmla="*/ 87 h 130"/>
              <a:gd name="T12" fmla="*/ 17 w 110"/>
              <a:gd name="T13" fmla="*/ 123 h 130"/>
              <a:gd name="T14" fmla="*/ 18 w 110"/>
              <a:gd name="T15" fmla="*/ 123 h 130"/>
              <a:gd name="T16" fmla="*/ 54 w 110"/>
              <a:gd name="T17" fmla="*/ 113 h 130"/>
              <a:gd name="T18" fmla="*/ 78 w 110"/>
              <a:gd name="T19" fmla="*/ 68 h 130"/>
              <a:gd name="T20" fmla="*/ 70 w 110"/>
              <a:gd name="T21" fmla="*/ 42 h 130"/>
              <a:gd name="T22" fmla="*/ 69 w 110"/>
              <a:gd name="T23" fmla="*/ 41 h 130"/>
              <a:gd name="T24" fmla="*/ 44 w 110"/>
              <a:gd name="T25" fmla="*/ 50 h 130"/>
              <a:gd name="T26" fmla="*/ 24 w 110"/>
              <a:gd name="T27" fmla="*/ 87 h 130"/>
              <a:gd name="T28" fmla="*/ 33 w 110"/>
              <a:gd name="T29" fmla="*/ 92 h 130"/>
              <a:gd name="T30" fmla="*/ 53 w 110"/>
              <a:gd name="T31" fmla="*/ 54 h 130"/>
              <a:gd name="T32" fmla="*/ 64 w 110"/>
              <a:gd name="T33" fmla="*/ 50 h 130"/>
              <a:gd name="T34" fmla="*/ 66 w 110"/>
              <a:gd name="T35" fmla="*/ 51 h 130"/>
              <a:gd name="T36" fmla="*/ 69 w 110"/>
              <a:gd name="T37" fmla="*/ 63 h 130"/>
              <a:gd name="T38" fmla="*/ 45 w 110"/>
              <a:gd name="T39" fmla="*/ 107 h 130"/>
              <a:gd name="T40" fmla="*/ 23 w 110"/>
              <a:gd name="T41" fmla="*/ 114 h 130"/>
              <a:gd name="T42" fmla="*/ 14 w 110"/>
              <a:gd name="T43" fmla="*/ 103 h 130"/>
              <a:gd name="T44" fmla="*/ 18 w 110"/>
              <a:gd name="T45" fmla="*/ 87 h 130"/>
              <a:gd name="T46" fmla="*/ 50 w 110"/>
              <a:gd name="T47" fmla="*/ 27 h 130"/>
              <a:gd name="T48" fmla="*/ 75 w 110"/>
              <a:gd name="T49" fmla="*/ 16 h 130"/>
              <a:gd name="T50" fmla="*/ 87 w 110"/>
              <a:gd name="T51" fmla="*/ 22 h 130"/>
              <a:gd name="T52" fmla="*/ 93 w 110"/>
              <a:gd name="T53" fmla="*/ 50 h 130"/>
              <a:gd name="T54" fmla="*/ 62 w 110"/>
              <a:gd name="T55" fmla="*/ 108 h 130"/>
              <a:gd name="T56" fmla="*/ 71 w 110"/>
              <a:gd name="T57" fmla="*/ 11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0" h="130">
                <a:moveTo>
                  <a:pt x="71" y="112"/>
                </a:moveTo>
                <a:cubicBezTo>
                  <a:pt x="102" y="55"/>
                  <a:pt x="102" y="55"/>
                  <a:pt x="102" y="55"/>
                </a:cubicBezTo>
                <a:cubicBezTo>
                  <a:pt x="110" y="38"/>
                  <a:pt x="106" y="21"/>
                  <a:pt x="91" y="13"/>
                </a:cubicBezTo>
                <a:cubicBezTo>
                  <a:pt x="80" y="7"/>
                  <a:pt x="80" y="7"/>
                  <a:pt x="80" y="7"/>
                </a:cubicBezTo>
                <a:cubicBezTo>
                  <a:pt x="66" y="0"/>
                  <a:pt x="50" y="6"/>
                  <a:pt x="41" y="22"/>
                </a:cubicBezTo>
                <a:cubicBezTo>
                  <a:pt x="7" y="87"/>
                  <a:pt x="7" y="87"/>
                  <a:pt x="7" y="87"/>
                </a:cubicBezTo>
                <a:cubicBezTo>
                  <a:pt x="0" y="100"/>
                  <a:pt x="5" y="116"/>
                  <a:pt x="17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31" y="130"/>
                  <a:pt x="47" y="125"/>
                  <a:pt x="54" y="113"/>
                </a:cubicBezTo>
                <a:cubicBezTo>
                  <a:pt x="78" y="68"/>
                  <a:pt x="78" y="68"/>
                  <a:pt x="78" y="68"/>
                </a:cubicBezTo>
                <a:cubicBezTo>
                  <a:pt x="83" y="58"/>
                  <a:pt x="79" y="47"/>
                  <a:pt x="70" y="42"/>
                </a:cubicBezTo>
                <a:cubicBezTo>
                  <a:pt x="69" y="41"/>
                  <a:pt x="69" y="41"/>
                  <a:pt x="69" y="41"/>
                </a:cubicBezTo>
                <a:cubicBezTo>
                  <a:pt x="60" y="36"/>
                  <a:pt x="49" y="40"/>
                  <a:pt x="44" y="50"/>
                </a:cubicBezTo>
                <a:cubicBezTo>
                  <a:pt x="24" y="87"/>
                  <a:pt x="24" y="87"/>
                  <a:pt x="24" y="87"/>
                </a:cubicBezTo>
                <a:cubicBezTo>
                  <a:pt x="33" y="92"/>
                  <a:pt x="33" y="92"/>
                  <a:pt x="33" y="92"/>
                </a:cubicBezTo>
                <a:cubicBezTo>
                  <a:pt x="53" y="54"/>
                  <a:pt x="53" y="54"/>
                  <a:pt x="53" y="54"/>
                </a:cubicBezTo>
                <a:cubicBezTo>
                  <a:pt x="55" y="50"/>
                  <a:pt x="59" y="47"/>
                  <a:pt x="64" y="50"/>
                </a:cubicBezTo>
                <a:cubicBezTo>
                  <a:pt x="66" y="51"/>
                  <a:pt x="66" y="51"/>
                  <a:pt x="66" y="51"/>
                </a:cubicBezTo>
                <a:cubicBezTo>
                  <a:pt x="70" y="53"/>
                  <a:pt x="71" y="58"/>
                  <a:pt x="69" y="63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41" y="115"/>
                  <a:pt x="31" y="119"/>
                  <a:pt x="23" y="114"/>
                </a:cubicBezTo>
                <a:cubicBezTo>
                  <a:pt x="18" y="112"/>
                  <a:pt x="15" y="108"/>
                  <a:pt x="14" y="103"/>
                </a:cubicBezTo>
                <a:cubicBezTo>
                  <a:pt x="13" y="99"/>
                  <a:pt x="14" y="94"/>
                  <a:pt x="18" y="87"/>
                </a:cubicBezTo>
                <a:cubicBezTo>
                  <a:pt x="50" y="27"/>
                  <a:pt x="50" y="27"/>
                  <a:pt x="50" y="27"/>
                </a:cubicBezTo>
                <a:cubicBezTo>
                  <a:pt x="57" y="13"/>
                  <a:pt x="68" y="12"/>
                  <a:pt x="75" y="16"/>
                </a:cubicBezTo>
                <a:cubicBezTo>
                  <a:pt x="87" y="22"/>
                  <a:pt x="87" y="22"/>
                  <a:pt x="87" y="22"/>
                </a:cubicBezTo>
                <a:cubicBezTo>
                  <a:pt x="98" y="28"/>
                  <a:pt x="98" y="40"/>
                  <a:pt x="93" y="50"/>
                </a:cubicBezTo>
                <a:cubicBezTo>
                  <a:pt x="62" y="108"/>
                  <a:pt x="62" y="108"/>
                  <a:pt x="62" y="108"/>
                </a:cubicBezTo>
                <a:lnTo>
                  <a:pt x="71" y="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107" name="原创设计师QQ598969553      _39"/>
          <p:cNvGrpSpPr/>
          <p:nvPr/>
        </p:nvGrpSpPr>
        <p:grpSpPr>
          <a:xfrm>
            <a:off x="1213971" y="2947130"/>
            <a:ext cx="189946" cy="241179"/>
            <a:chOff x="3868738" y="2328863"/>
            <a:chExt cx="376238" cy="517525"/>
          </a:xfrm>
          <a:solidFill>
            <a:schemeClr val="accent1"/>
          </a:solidFill>
        </p:grpSpPr>
        <p:sp>
          <p:nvSpPr>
            <p:cNvPr id="108" name="Freeform 181"/>
            <p:cNvSpPr>
              <a:spLocks/>
            </p:cNvSpPr>
            <p:nvPr/>
          </p:nvSpPr>
          <p:spPr bwMode="auto">
            <a:xfrm>
              <a:off x="3868738" y="2328863"/>
              <a:ext cx="180975" cy="517525"/>
            </a:xfrm>
            <a:custGeom>
              <a:avLst/>
              <a:gdLst>
                <a:gd name="T0" fmla="*/ 6 w 48"/>
                <a:gd name="T1" fmla="*/ 16 h 138"/>
                <a:gd name="T2" fmla="*/ 1 w 48"/>
                <a:gd name="T3" fmla="*/ 34 h 138"/>
                <a:gd name="T4" fmla="*/ 4 w 48"/>
                <a:gd name="T5" fmla="*/ 48 h 138"/>
                <a:gd name="T6" fmla="*/ 17 w 48"/>
                <a:gd name="T7" fmla="*/ 63 h 138"/>
                <a:gd name="T8" fmla="*/ 17 w 48"/>
                <a:gd name="T9" fmla="*/ 138 h 138"/>
                <a:gd name="T10" fmla="*/ 30 w 48"/>
                <a:gd name="T11" fmla="*/ 138 h 138"/>
                <a:gd name="T12" fmla="*/ 30 w 48"/>
                <a:gd name="T13" fmla="*/ 63 h 138"/>
                <a:gd name="T14" fmla="*/ 44 w 48"/>
                <a:gd name="T15" fmla="*/ 48 h 138"/>
                <a:gd name="T16" fmla="*/ 47 w 48"/>
                <a:gd name="T17" fmla="*/ 34 h 138"/>
                <a:gd name="T18" fmla="*/ 42 w 48"/>
                <a:gd name="T19" fmla="*/ 16 h 138"/>
                <a:gd name="T20" fmla="*/ 32 w 48"/>
                <a:gd name="T21" fmla="*/ 0 h 138"/>
                <a:gd name="T22" fmla="*/ 35 w 48"/>
                <a:gd name="T23" fmla="*/ 33 h 138"/>
                <a:gd name="T24" fmla="*/ 31 w 48"/>
                <a:gd name="T25" fmla="*/ 33 h 138"/>
                <a:gd name="T26" fmla="*/ 27 w 48"/>
                <a:gd name="T27" fmla="*/ 0 h 138"/>
                <a:gd name="T28" fmla="*/ 24 w 48"/>
                <a:gd name="T29" fmla="*/ 0 h 138"/>
                <a:gd name="T30" fmla="*/ 20 w 48"/>
                <a:gd name="T31" fmla="*/ 0 h 138"/>
                <a:gd name="T32" fmla="*/ 17 w 48"/>
                <a:gd name="T33" fmla="*/ 33 h 138"/>
                <a:gd name="T34" fmla="*/ 13 w 48"/>
                <a:gd name="T35" fmla="*/ 33 h 138"/>
                <a:gd name="T36" fmla="*/ 16 w 48"/>
                <a:gd name="T37" fmla="*/ 0 h 138"/>
                <a:gd name="T38" fmla="*/ 6 w 48"/>
                <a:gd name="T39" fmla="*/ 1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138">
                  <a:moveTo>
                    <a:pt x="6" y="16"/>
                  </a:moveTo>
                  <a:cubicBezTo>
                    <a:pt x="4" y="22"/>
                    <a:pt x="1" y="28"/>
                    <a:pt x="1" y="34"/>
                  </a:cubicBezTo>
                  <a:cubicBezTo>
                    <a:pt x="0" y="39"/>
                    <a:pt x="1" y="43"/>
                    <a:pt x="4" y="48"/>
                  </a:cubicBezTo>
                  <a:cubicBezTo>
                    <a:pt x="7" y="53"/>
                    <a:pt x="12" y="60"/>
                    <a:pt x="17" y="63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6" y="60"/>
                    <a:pt x="41" y="53"/>
                    <a:pt x="44" y="48"/>
                  </a:cubicBezTo>
                  <a:cubicBezTo>
                    <a:pt x="46" y="43"/>
                    <a:pt x="48" y="39"/>
                    <a:pt x="47" y="34"/>
                  </a:cubicBezTo>
                  <a:cubicBezTo>
                    <a:pt x="46" y="28"/>
                    <a:pt x="44" y="22"/>
                    <a:pt x="42" y="16"/>
                  </a:cubicBezTo>
                  <a:cubicBezTo>
                    <a:pt x="41" y="12"/>
                    <a:pt x="37" y="1"/>
                    <a:pt x="32" y="0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"/>
                    <a:pt x="7" y="12"/>
                    <a:pt x="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09" name="Freeform 182"/>
            <p:cNvSpPr>
              <a:spLocks/>
            </p:cNvSpPr>
            <p:nvPr/>
          </p:nvSpPr>
          <p:spPr bwMode="auto">
            <a:xfrm>
              <a:off x="4127501" y="2328863"/>
              <a:ext cx="117475" cy="517525"/>
            </a:xfrm>
            <a:custGeom>
              <a:avLst/>
              <a:gdLst>
                <a:gd name="T0" fmla="*/ 0 w 31"/>
                <a:gd name="T1" fmla="*/ 39 h 138"/>
                <a:gd name="T2" fmla="*/ 18 w 31"/>
                <a:gd name="T3" fmla="*/ 77 h 138"/>
                <a:gd name="T4" fmla="*/ 18 w 31"/>
                <a:gd name="T5" fmla="*/ 138 h 138"/>
                <a:gd name="T6" fmla="*/ 31 w 31"/>
                <a:gd name="T7" fmla="*/ 138 h 138"/>
                <a:gd name="T8" fmla="*/ 31 w 31"/>
                <a:gd name="T9" fmla="*/ 0 h 138"/>
                <a:gd name="T10" fmla="*/ 18 w 31"/>
                <a:gd name="T11" fmla="*/ 0 h 138"/>
                <a:gd name="T12" fmla="*/ 0 w 31"/>
                <a:gd name="T13" fmla="*/ 3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38">
                  <a:moveTo>
                    <a:pt x="0" y="39"/>
                  </a:moveTo>
                  <a:cubicBezTo>
                    <a:pt x="0" y="73"/>
                    <a:pt x="14" y="77"/>
                    <a:pt x="18" y="77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0" y="0"/>
                    <a:pt x="0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110" name="原创设计师QQ598969553      _40"/>
          <p:cNvGrpSpPr/>
          <p:nvPr/>
        </p:nvGrpSpPr>
        <p:grpSpPr>
          <a:xfrm>
            <a:off x="2768000" y="2523222"/>
            <a:ext cx="246050" cy="220463"/>
            <a:chOff x="6946901" y="1419225"/>
            <a:chExt cx="487363" cy="473075"/>
          </a:xfrm>
          <a:solidFill>
            <a:schemeClr val="accent2"/>
          </a:solidFill>
        </p:grpSpPr>
        <p:sp>
          <p:nvSpPr>
            <p:cNvPr id="111" name="Freeform 183"/>
            <p:cNvSpPr>
              <a:spLocks/>
            </p:cNvSpPr>
            <p:nvPr/>
          </p:nvSpPr>
          <p:spPr bwMode="auto">
            <a:xfrm>
              <a:off x="6946901" y="1419225"/>
              <a:ext cx="487363" cy="300037"/>
            </a:xfrm>
            <a:custGeom>
              <a:avLst/>
              <a:gdLst>
                <a:gd name="T0" fmla="*/ 130 w 130"/>
                <a:gd name="T1" fmla="*/ 66 h 80"/>
                <a:gd name="T2" fmla="*/ 116 w 130"/>
                <a:gd name="T3" fmla="*/ 52 h 80"/>
                <a:gd name="T4" fmla="*/ 118 w 130"/>
                <a:gd name="T5" fmla="*/ 40 h 80"/>
                <a:gd name="T6" fmla="*/ 78 w 130"/>
                <a:gd name="T7" fmla="*/ 0 h 80"/>
                <a:gd name="T8" fmla="*/ 38 w 130"/>
                <a:gd name="T9" fmla="*/ 39 h 80"/>
                <a:gd name="T10" fmla="*/ 23 w 130"/>
                <a:gd name="T11" fmla="*/ 34 h 80"/>
                <a:gd name="T12" fmla="*/ 0 w 130"/>
                <a:gd name="T13" fmla="*/ 57 h 80"/>
                <a:gd name="T14" fmla="*/ 23 w 130"/>
                <a:gd name="T15" fmla="*/ 80 h 80"/>
                <a:gd name="T16" fmla="*/ 76 w 130"/>
                <a:gd name="T17" fmla="*/ 80 h 80"/>
                <a:gd name="T18" fmla="*/ 78 w 130"/>
                <a:gd name="T19" fmla="*/ 80 h 80"/>
                <a:gd name="T20" fmla="*/ 116 w 130"/>
                <a:gd name="T21" fmla="*/ 80 h 80"/>
                <a:gd name="T22" fmla="*/ 130 w 130"/>
                <a:gd name="T23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80">
                  <a:moveTo>
                    <a:pt x="130" y="66"/>
                  </a:moveTo>
                  <a:cubicBezTo>
                    <a:pt x="130" y="58"/>
                    <a:pt x="124" y="52"/>
                    <a:pt x="116" y="52"/>
                  </a:cubicBezTo>
                  <a:cubicBezTo>
                    <a:pt x="118" y="48"/>
                    <a:pt x="118" y="44"/>
                    <a:pt x="118" y="40"/>
                  </a:cubicBezTo>
                  <a:cubicBezTo>
                    <a:pt x="118" y="18"/>
                    <a:pt x="100" y="0"/>
                    <a:pt x="78" y="0"/>
                  </a:cubicBezTo>
                  <a:cubicBezTo>
                    <a:pt x="56" y="0"/>
                    <a:pt x="38" y="18"/>
                    <a:pt x="38" y="39"/>
                  </a:cubicBezTo>
                  <a:cubicBezTo>
                    <a:pt x="34" y="36"/>
                    <a:pt x="29" y="34"/>
                    <a:pt x="23" y="34"/>
                  </a:cubicBezTo>
                  <a:cubicBezTo>
                    <a:pt x="10" y="34"/>
                    <a:pt x="0" y="44"/>
                    <a:pt x="0" y="57"/>
                  </a:cubicBezTo>
                  <a:cubicBezTo>
                    <a:pt x="0" y="70"/>
                    <a:pt x="10" y="80"/>
                    <a:pt x="23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116" y="80"/>
                    <a:pt x="116" y="80"/>
                    <a:pt x="116" y="80"/>
                  </a:cubicBezTo>
                  <a:cubicBezTo>
                    <a:pt x="124" y="80"/>
                    <a:pt x="130" y="74"/>
                    <a:pt x="130" y="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12" name="Rectangle 184"/>
            <p:cNvSpPr>
              <a:spLocks noChangeArrowheads="1"/>
            </p:cNvSpPr>
            <p:nvPr/>
          </p:nvSpPr>
          <p:spPr bwMode="auto">
            <a:xfrm>
              <a:off x="7016751" y="1749425"/>
              <a:ext cx="42863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13" name="Rectangle 185"/>
            <p:cNvSpPr>
              <a:spLocks noChangeArrowheads="1"/>
            </p:cNvSpPr>
            <p:nvPr/>
          </p:nvSpPr>
          <p:spPr bwMode="auto">
            <a:xfrm>
              <a:off x="7118351" y="1798638"/>
              <a:ext cx="41275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14" name="Rectangle 186"/>
            <p:cNvSpPr>
              <a:spLocks noChangeArrowheads="1"/>
            </p:cNvSpPr>
            <p:nvPr/>
          </p:nvSpPr>
          <p:spPr bwMode="auto">
            <a:xfrm>
              <a:off x="7219951" y="1749425"/>
              <a:ext cx="41275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15" name="Rectangle 187"/>
            <p:cNvSpPr>
              <a:spLocks noChangeArrowheads="1"/>
            </p:cNvSpPr>
            <p:nvPr/>
          </p:nvSpPr>
          <p:spPr bwMode="auto">
            <a:xfrm>
              <a:off x="7321551" y="1798638"/>
              <a:ext cx="46038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116" name="原创设计师QQ598969553      _41"/>
          <p:cNvSpPr>
            <a:spLocks/>
          </p:cNvSpPr>
          <p:nvPr/>
        </p:nvSpPr>
        <p:spPr bwMode="auto">
          <a:xfrm>
            <a:off x="3589206" y="2665417"/>
            <a:ext cx="194336" cy="149225"/>
          </a:xfrm>
          <a:custGeom>
            <a:avLst/>
            <a:gdLst>
              <a:gd name="T0" fmla="*/ 202 w 244"/>
              <a:gd name="T1" fmla="*/ 0 h 201"/>
              <a:gd name="T2" fmla="*/ 88 w 244"/>
              <a:gd name="T3" fmla="*/ 113 h 201"/>
              <a:gd name="T4" fmla="*/ 45 w 244"/>
              <a:gd name="T5" fmla="*/ 71 h 201"/>
              <a:gd name="T6" fmla="*/ 0 w 244"/>
              <a:gd name="T7" fmla="*/ 116 h 201"/>
              <a:gd name="T8" fmla="*/ 43 w 244"/>
              <a:gd name="T9" fmla="*/ 158 h 201"/>
              <a:gd name="T10" fmla="*/ 88 w 244"/>
              <a:gd name="T11" fmla="*/ 201 h 201"/>
              <a:gd name="T12" fmla="*/ 133 w 244"/>
              <a:gd name="T13" fmla="*/ 158 h 201"/>
              <a:gd name="T14" fmla="*/ 244 w 244"/>
              <a:gd name="T15" fmla="*/ 45 h 201"/>
              <a:gd name="T16" fmla="*/ 202 w 244"/>
              <a:gd name="T17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4" h="201">
                <a:moveTo>
                  <a:pt x="202" y="0"/>
                </a:moveTo>
                <a:lnTo>
                  <a:pt x="88" y="113"/>
                </a:lnTo>
                <a:lnTo>
                  <a:pt x="45" y="71"/>
                </a:lnTo>
                <a:lnTo>
                  <a:pt x="0" y="116"/>
                </a:lnTo>
                <a:lnTo>
                  <a:pt x="43" y="158"/>
                </a:lnTo>
                <a:lnTo>
                  <a:pt x="88" y="201"/>
                </a:lnTo>
                <a:lnTo>
                  <a:pt x="133" y="158"/>
                </a:lnTo>
                <a:lnTo>
                  <a:pt x="244" y="45"/>
                </a:lnTo>
                <a:lnTo>
                  <a:pt x="2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117" name="原创设计师QQ598969553      _42"/>
          <p:cNvGrpSpPr/>
          <p:nvPr/>
        </p:nvGrpSpPr>
        <p:grpSpPr>
          <a:xfrm>
            <a:off x="3710521" y="3663268"/>
            <a:ext cx="174719" cy="190871"/>
            <a:chOff x="8813801" y="3865563"/>
            <a:chExt cx="346075" cy="409574"/>
          </a:xfrm>
          <a:solidFill>
            <a:schemeClr val="bg1">
              <a:lumMod val="50000"/>
            </a:schemeClr>
          </a:solidFill>
        </p:grpSpPr>
        <p:sp>
          <p:nvSpPr>
            <p:cNvPr id="118" name="Freeform 189"/>
            <p:cNvSpPr>
              <a:spLocks/>
            </p:cNvSpPr>
            <p:nvPr/>
          </p:nvSpPr>
          <p:spPr bwMode="auto">
            <a:xfrm>
              <a:off x="8813801" y="3940175"/>
              <a:ext cx="346075" cy="334962"/>
            </a:xfrm>
            <a:custGeom>
              <a:avLst/>
              <a:gdLst>
                <a:gd name="T0" fmla="*/ 46 w 92"/>
                <a:gd name="T1" fmla="*/ 89 h 89"/>
                <a:gd name="T2" fmla="*/ 92 w 92"/>
                <a:gd name="T3" fmla="*/ 43 h 89"/>
                <a:gd name="T4" fmla="*/ 63 w 92"/>
                <a:gd name="T5" fmla="*/ 0 h 89"/>
                <a:gd name="T6" fmla="*/ 57 w 92"/>
                <a:gd name="T7" fmla="*/ 9 h 89"/>
                <a:gd name="T8" fmla="*/ 82 w 92"/>
                <a:gd name="T9" fmla="*/ 43 h 89"/>
                <a:gd name="T10" fmla="*/ 46 w 92"/>
                <a:gd name="T11" fmla="*/ 79 h 89"/>
                <a:gd name="T12" fmla="*/ 10 w 92"/>
                <a:gd name="T13" fmla="*/ 43 h 89"/>
                <a:gd name="T14" fmla="*/ 35 w 92"/>
                <a:gd name="T15" fmla="*/ 9 h 89"/>
                <a:gd name="T16" fmla="*/ 28 w 92"/>
                <a:gd name="T17" fmla="*/ 0 h 89"/>
                <a:gd name="T18" fmla="*/ 0 w 92"/>
                <a:gd name="T19" fmla="*/ 43 h 89"/>
                <a:gd name="T20" fmla="*/ 46 w 92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89">
                  <a:moveTo>
                    <a:pt x="46" y="89"/>
                  </a:moveTo>
                  <a:cubicBezTo>
                    <a:pt x="71" y="89"/>
                    <a:pt x="92" y="68"/>
                    <a:pt x="92" y="43"/>
                  </a:cubicBezTo>
                  <a:cubicBezTo>
                    <a:pt x="92" y="24"/>
                    <a:pt x="80" y="7"/>
                    <a:pt x="63" y="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71" y="13"/>
                    <a:pt x="82" y="27"/>
                    <a:pt x="82" y="43"/>
                  </a:cubicBezTo>
                  <a:cubicBezTo>
                    <a:pt x="82" y="63"/>
                    <a:pt x="66" y="79"/>
                    <a:pt x="46" y="79"/>
                  </a:cubicBezTo>
                  <a:cubicBezTo>
                    <a:pt x="26" y="79"/>
                    <a:pt x="10" y="63"/>
                    <a:pt x="10" y="43"/>
                  </a:cubicBezTo>
                  <a:cubicBezTo>
                    <a:pt x="10" y="27"/>
                    <a:pt x="20" y="13"/>
                    <a:pt x="35" y="9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7"/>
                    <a:pt x="0" y="24"/>
                    <a:pt x="0" y="43"/>
                  </a:cubicBezTo>
                  <a:cubicBezTo>
                    <a:pt x="0" y="68"/>
                    <a:pt x="20" y="89"/>
                    <a:pt x="46" y="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19" name="Freeform 190"/>
            <p:cNvSpPr>
              <a:spLocks/>
            </p:cNvSpPr>
            <p:nvPr/>
          </p:nvSpPr>
          <p:spPr bwMode="auto">
            <a:xfrm>
              <a:off x="8904288" y="3865563"/>
              <a:ext cx="160338" cy="120650"/>
            </a:xfrm>
            <a:custGeom>
              <a:avLst/>
              <a:gdLst>
                <a:gd name="T0" fmla="*/ 33 w 101"/>
                <a:gd name="T1" fmla="*/ 66 h 76"/>
                <a:gd name="T2" fmla="*/ 40 w 101"/>
                <a:gd name="T3" fmla="*/ 76 h 76"/>
                <a:gd name="T4" fmla="*/ 52 w 101"/>
                <a:gd name="T5" fmla="*/ 76 h 76"/>
                <a:gd name="T6" fmla="*/ 61 w 101"/>
                <a:gd name="T7" fmla="*/ 76 h 76"/>
                <a:gd name="T8" fmla="*/ 71 w 101"/>
                <a:gd name="T9" fmla="*/ 66 h 76"/>
                <a:gd name="T10" fmla="*/ 85 w 101"/>
                <a:gd name="T11" fmla="*/ 45 h 76"/>
                <a:gd name="T12" fmla="*/ 101 w 101"/>
                <a:gd name="T13" fmla="*/ 21 h 76"/>
                <a:gd name="T14" fmla="*/ 85 w 101"/>
                <a:gd name="T15" fmla="*/ 0 h 76"/>
                <a:gd name="T16" fmla="*/ 52 w 101"/>
                <a:gd name="T17" fmla="*/ 0 h 76"/>
                <a:gd name="T18" fmla="*/ 16 w 101"/>
                <a:gd name="T19" fmla="*/ 0 h 76"/>
                <a:gd name="T20" fmla="*/ 0 w 101"/>
                <a:gd name="T21" fmla="*/ 21 h 76"/>
                <a:gd name="T22" fmla="*/ 19 w 101"/>
                <a:gd name="T23" fmla="*/ 45 h 76"/>
                <a:gd name="T24" fmla="*/ 33 w 101"/>
                <a:gd name="T25" fmla="*/ 6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76">
                  <a:moveTo>
                    <a:pt x="33" y="66"/>
                  </a:moveTo>
                  <a:lnTo>
                    <a:pt x="40" y="76"/>
                  </a:lnTo>
                  <a:lnTo>
                    <a:pt x="52" y="76"/>
                  </a:lnTo>
                  <a:lnTo>
                    <a:pt x="61" y="76"/>
                  </a:lnTo>
                  <a:lnTo>
                    <a:pt x="71" y="66"/>
                  </a:lnTo>
                  <a:lnTo>
                    <a:pt x="85" y="45"/>
                  </a:lnTo>
                  <a:lnTo>
                    <a:pt x="101" y="21"/>
                  </a:lnTo>
                  <a:lnTo>
                    <a:pt x="85" y="0"/>
                  </a:lnTo>
                  <a:lnTo>
                    <a:pt x="52" y="0"/>
                  </a:lnTo>
                  <a:lnTo>
                    <a:pt x="16" y="0"/>
                  </a:lnTo>
                  <a:lnTo>
                    <a:pt x="0" y="21"/>
                  </a:lnTo>
                  <a:lnTo>
                    <a:pt x="19" y="45"/>
                  </a:lnTo>
                  <a:lnTo>
                    <a:pt x="3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grpSp>
        <p:nvGrpSpPr>
          <p:cNvPr id="120" name="原创设计师QQ598969553      _43"/>
          <p:cNvGrpSpPr/>
          <p:nvPr/>
        </p:nvGrpSpPr>
        <p:grpSpPr>
          <a:xfrm>
            <a:off x="1290109" y="2623096"/>
            <a:ext cx="149874" cy="229341"/>
            <a:chOff x="4019551" y="1633538"/>
            <a:chExt cx="296862" cy="492124"/>
          </a:xfrm>
          <a:solidFill>
            <a:schemeClr val="accent2"/>
          </a:solidFill>
        </p:grpSpPr>
        <p:sp>
          <p:nvSpPr>
            <p:cNvPr id="121" name="Freeform 191"/>
            <p:cNvSpPr>
              <a:spLocks/>
            </p:cNvSpPr>
            <p:nvPr/>
          </p:nvSpPr>
          <p:spPr bwMode="auto">
            <a:xfrm>
              <a:off x="4019551" y="1708150"/>
              <a:ext cx="255588" cy="417512"/>
            </a:xfrm>
            <a:custGeom>
              <a:avLst/>
              <a:gdLst>
                <a:gd name="T0" fmla="*/ 2 w 161"/>
                <a:gd name="T1" fmla="*/ 263 h 263"/>
                <a:gd name="T2" fmla="*/ 45 w 161"/>
                <a:gd name="T3" fmla="*/ 235 h 263"/>
                <a:gd name="T4" fmla="*/ 132 w 161"/>
                <a:gd name="T5" fmla="*/ 71 h 263"/>
                <a:gd name="T6" fmla="*/ 161 w 161"/>
                <a:gd name="T7" fmla="*/ 19 h 263"/>
                <a:gd name="T8" fmla="*/ 151 w 161"/>
                <a:gd name="T9" fmla="*/ 14 h 263"/>
                <a:gd name="T10" fmla="*/ 144 w 161"/>
                <a:gd name="T11" fmla="*/ 12 h 263"/>
                <a:gd name="T12" fmla="*/ 135 w 161"/>
                <a:gd name="T13" fmla="*/ 7 h 263"/>
                <a:gd name="T14" fmla="*/ 116 w 161"/>
                <a:gd name="T15" fmla="*/ 0 h 263"/>
                <a:gd name="T16" fmla="*/ 106 w 161"/>
                <a:gd name="T17" fmla="*/ 17 h 263"/>
                <a:gd name="T18" fmla="*/ 102 w 161"/>
                <a:gd name="T19" fmla="*/ 26 h 263"/>
                <a:gd name="T20" fmla="*/ 97 w 161"/>
                <a:gd name="T21" fmla="*/ 36 h 263"/>
                <a:gd name="T22" fmla="*/ 64 w 161"/>
                <a:gd name="T23" fmla="*/ 95 h 263"/>
                <a:gd name="T24" fmla="*/ 0 w 161"/>
                <a:gd name="T25" fmla="*/ 216 h 263"/>
                <a:gd name="T26" fmla="*/ 2 w 161"/>
                <a:gd name="T27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263">
                  <a:moveTo>
                    <a:pt x="2" y="263"/>
                  </a:moveTo>
                  <a:lnTo>
                    <a:pt x="45" y="235"/>
                  </a:lnTo>
                  <a:lnTo>
                    <a:pt x="132" y="71"/>
                  </a:lnTo>
                  <a:lnTo>
                    <a:pt x="161" y="19"/>
                  </a:lnTo>
                  <a:lnTo>
                    <a:pt x="151" y="14"/>
                  </a:lnTo>
                  <a:lnTo>
                    <a:pt x="144" y="12"/>
                  </a:lnTo>
                  <a:lnTo>
                    <a:pt x="135" y="7"/>
                  </a:lnTo>
                  <a:lnTo>
                    <a:pt x="116" y="0"/>
                  </a:lnTo>
                  <a:lnTo>
                    <a:pt x="106" y="17"/>
                  </a:lnTo>
                  <a:lnTo>
                    <a:pt x="102" y="26"/>
                  </a:lnTo>
                  <a:lnTo>
                    <a:pt x="97" y="36"/>
                  </a:lnTo>
                  <a:lnTo>
                    <a:pt x="64" y="95"/>
                  </a:lnTo>
                  <a:lnTo>
                    <a:pt x="0" y="216"/>
                  </a:lnTo>
                  <a:lnTo>
                    <a:pt x="2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22" name="Freeform 192"/>
            <p:cNvSpPr>
              <a:spLocks/>
            </p:cNvSpPr>
            <p:nvPr/>
          </p:nvSpPr>
          <p:spPr bwMode="auto">
            <a:xfrm>
              <a:off x="4214813" y="1633538"/>
              <a:ext cx="101600" cy="82550"/>
            </a:xfrm>
            <a:custGeom>
              <a:avLst/>
              <a:gdLst>
                <a:gd name="T0" fmla="*/ 19 w 64"/>
                <a:gd name="T1" fmla="*/ 0 h 52"/>
                <a:gd name="T2" fmla="*/ 0 w 64"/>
                <a:gd name="T3" fmla="*/ 33 h 52"/>
                <a:gd name="T4" fmla="*/ 33 w 64"/>
                <a:gd name="T5" fmla="*/ 47 h 52"/>
                <a:gd name="T6" fmla="*/ 42 w 64"/>
                <a:gd name="T7" fmla="*/ 52 h 52"/>
                <a:gd name="T8" fmla="*/ 45 w 64"/>
                <a:gd name="T9" fmla="*/ 52 h 52"/>
                <a:gd name="T10" fmla="*/ 47 w 64"/>
                <a:gd name="T11" fmla="*/ 50 h 52"/>
                <a:gd name="T12" fmla="*/ 52 w 64"/>
                <a:gd name="T13" fmla="*/ 40 h 52"/>
                <a:gd name="T14" fmla="*/ 64 w 64"/>
                <a:gd name="T15" fmla="*/ 19 h 52"/>
                <a:gd name="T16" fmla="*/ 19 w 64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2">
                  <a:moveTo>
                    <a:pt x="19" y="0"/>
                  </a:moveTo>
                  <a:lnTo>
                    <a:pt x="0" y="33"/>
                  </a:lnTo>
                  <a:lnTo>
                    <a:pt x="33" y="47"/>
                  </a:lnTo>
                  <a:lnTo>
                    <a:pt x="42" y="52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2" y="40"/>
                  </a:lnTo>
                  <a:lnTo>
                    <a:pt x="64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123" name="原创设计师QQ598969553      _44"/>
          <p:cNvSpPr>
            <a:spLocks noEditPoints="1"/>
          </p:cNvSpPr>
          <p:nvPr/>
        </p:nvSpPr>
        <p:spPr bwMode="auto">
          <a:xfrm>
            <a:off x="3375955" y="4216400"/>
            <a:ext cx="211535" cy="192088"/>
          </a:xfrm>
          <a:custGeom>
            <a:avLst/>
            <a:gdLst>
              <a:gd name="T0" fmla="*/ 75 w 111"/>
              <a:gd name="T1" fmla="*/ 0 h 110"/>
              <a:gd name="T2" fmla="*/ 80 w 111"/>
              <a:gd name="T3" fmla="*/ 0 h 110"/>
              <a:gd name="T4" fmla="*/ 97 w 111"/>
              <a:gd name="T5" fmla="*/ 43 h 110"/>
              <a:gd name="T6" fmla="*/ 66 w 111"/>
              <a:gd name="T7" fmla="*/ 49 h 110"/>
              <a:gd name="T8" fmla="*/ 59 w 111"/>
              <a:gd name="T9" fmla="*/ 55 h 110"/>
              <a:gd name="T10" fmla="*/ 39 w 111"/>
              <a:gd name="T11" fmla="*/ 75 h 110"/>
              <a:gd name="T12" fmla="*/ 48 w 111"/>
              <a:gd name="T13" fmla="*/ 85 h 110"/>
              <a:gd name="T14" fmla="*/ 44 w 111"/>
              <a:gd name="T15" fmla="*/ 91 h 110"/>
              <a:gd name="T16" fmla="*/ 39 w 111"/>
              <a:gd name="T17" fmla="*/ 94 h 110"/>
              <a:gd name="T18" fmla="*/ 29 w 111"/>
              <a:gd name="T19" fmla="*/ 85 h 110"/>
              <a:gd name="T20" fmla="*/ 23 w 111"/>
              <a:gd name="T21" fmla="*/ 90 h 110"/>
              <a:gd name="T22" fmla="*/ 32 w 111"/>
              <a:gd name="T23" fmla="*/ 101 h 110"/>
              <a:gd name="T24" fmla="*/ 29 w 111"/>
              <a:gd name="T25" fmla="*/ 106 h 110"/>
              <a:gd name="T26" fmla="*/ 23 w 111"/>
              <a:gd name="T27" fmla="*/ 110 h 110"/>
              <a:gd name="T28" fmla="*/ 15 w 111"/>
              <a:gd name="T29" fmla="*/ 103 h 110"/>
              <a:gd name="T30" fmla="*/ 13 w 111"/>
              <a:gd name="T31" fmla="*/ 101 h 110"/>
              <a:gd name="T32" fmla="*/ 9 w 111"/>
              <a:gd name="T33" fmla="*/ 103 h 110"/>
              <a:gd name="T34" fmla="*/ 0 w 111"/>
              <a:gd name="T35" fmla="*/ 97 h 110"/>
              <a:gd name="T36" fmla="*/ 0 w 111"/>
              <a:gd name="T37" fmla="*/ 95 h 110"/>
              <a:gd name="T38" fmla="*/ 8 w 111"/>
              <a:gd name="T39" fmla="*/ 85 h 110"/>
              <a:gd name="T40" fmla="*/ 55 w 111"/>
              <a:gd name="T41" fmla="*/ 38 h 110"/>
              <a:gd name="T42" fmla="*/ 52 w 111"/>
              <a:gd name="T43" fmla="*/ 28 h 110"/>
              <a:gd name="T44" fmla="*/ 75 w 111"/>
              <a:gd name="T45" fmla="*/ 0 h 110"/>
              <a:gd name="T46" fmla="*/ 67 w 111"/>
              <a:gd name="T47" fmla="*/ 26 h 110"/>
              <a:gd name="T48" fmla="*/ 88 w 111"/>
              <a:gd name="T49" fmla="*/ 31 h 110"/>
              <a:gd name="T50" fmla="*/ 76 w 111"/>
              <a:gd name="T51" fmla="*/ 15 h 110"/>
              <a:gd name="T52" fmla="*/ 67 w 111"/>
              <a:gd name="T53" fmla="*/ 2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1" h="110">
                <a:moveTo>
                  <a:pt x="75" y="0"/>
                </a:moveTo>
                <a:cubicBezTo>
                  <a:pt x="77" y="0"/>
                  <a:pt x="79" y="0"/>
                  <a:pt x="80" y="0"/>
                </a:cubicBezTo>
                <a:cubicBezTo>
                  <a:pt x="100" y="1"/>
                  <a:pt x="111" y="28"/>
                  <a:pt x="97" y="43"/>
                </a:cubicBezTo>
                <a:cubicBezTo>
                  <a:pt x="91" y="50"/>
                  <a:pt x="77" y="55"/>
                  <a:pt x="66" y="49"/>
                </a:cubicBezTo>
                <a:cubicBezTo>
                  <a:pt x="63" y="50"/>
                  <a:pt x="61" y="52"/>
                  <a:pt x="59" y="55"/>
                </a:cubicBezTo>
                <a:cubicBezTo>
                  <a:pt x="53" y="61"/>
                  <a:pt x="46" y="68"/>
                  <a:pt x="39" y="75"/>
                </a:cubicBezTo>
                <a:cubicBezTo>
                  <a:pt x="40" y="78"/>
                  <a:pt x="48" y="81"/>
                  <a:pt x="48" y="85"/>
                </a:cubicBezTo>
                <a:cubicBezTo>
                  <a:pt x="48" y="88"/>
                  <a:pt x="44" y="91"/>
                  <a:pt x="44" y="91"/>
                </a:cubicBezTo>
                <a:cubicBezTo>
                  <a:pt x="44" y="91"/>
                  <a:pt x="41" y="94"/>
                  <a:pt x="39" y="94"/>
                </a:cubicBezTo>
                <a:cubicBezTo>
                  <a:pt x="35" y="94"/>
                  <a:pt x="32" y="87"/>
                  <a:pt x="29" y="85"/>
                </a:cubicBezTo>
                <a:cubicBezTo>
                  <a:pt x="27" y="87"/>
                  <a:pt x="25" y="89"/>
                  <a:pt x="23" y="90"/>
                </a:cubicBezTo>
                <a:cubicBezTo>
                  <a:pt x="25" y="94"/>
                  <a:pt x="32" y="96"/>
                  <a:pt x="32" y="101"/>
                </a:cubicBezTo>
                <a:cubicBezTo>
                  <a:pt x="32" y="103"/>
                  <a:pt x="29" y="106"/>
                  <a:pt x="29" y="106"/>
                </a:cubicBezTo>
                <a:cubicBezTo>
                  <a:pt x="29" y="106"/>
                  <a:pt x="26" y="110"/>
                  <a:pt x="23" y="110"/>
                </a:cubicBezTo>
                <a:cubicBezTo>
                  <a:pt x="20" y="110"/>
                  <a:pt x="15" y="103"/>
                  <a:pt x="15" y="103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13" y="101"/>
                  <a:pt x="10" y="103"/>
                  <a:pt x="9" y="103"/>
                </a:cubicBezTo>
                <a:cubicBezTo>
                  <a:pt x="4" y="104"/>
                  <a:pt x="1" y="100"/>
                  <a:pt x="0" y="97"/>
                </a:cubicBezTo>
                <a:cubicBezTo>
                  <a:pt x="0" y="96"/>
                  <a:pt x="0" y="95"/>
                  <a:pt x="0" y="95"/>
                </a:cubicBezTo>
                <a:cubicBezTo>
                  <a:pt x="2" y="91"/>
                  <a:pt x="5" y="88"/>
                  <a:pt x="8" y="85"/>
                </a:cubicBezTo>
                <a:cubicBezTo>
                  <a:pt x="24" y="69"/>
                  <a:pt x="40" y="53"/>
                  <a:pt x="55" y="38"/>
                </a:cubicBezTo>
                <a:cubicBezTo>
                  <a:pt x="54" y="35"/>
                  <a:pt x="53" y="32"/>
                  <a:pt x="52" y="28"/>
                </a:cubicBezTo>
                <a:cubicBezTo>
                  <a:pt x="51" y="12"/>
                  <a:pt x="62" y="3"/>
                  <a:pt x="75" y="0"/>
                </a:cubicBezTo>
                <a:close/>
                <a:moveTo>
                  <a:pt x="67" y="26"/>
                </a:moveTo>
                <a:cubicBezTo>
                  <a:pt x="67" y="38"/>
                  <a:pt x="83" y="40"/>
                  <a:pt x="88" y="31"/>
                </a:cubicBezTo>
                <a:cubicBezTo>
                  <a:pt x="92" y="22"/>
                  <a:pt x="84" y="14"/>
                  <a:pt x="76" y="15"/>
                </a:cubicBezTo>
                <a:cubicBezTo>
                  <a:pt x="71" y="16"/>
                  <a:pt x="67" y="20"/>
                  <a:pt x="67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sp>
        <p:nvSpPr>
          <p:cNvPr id="124" name="原创设计师QQ598969553      _45"/>
          <p:cNvSpPr>
            <a:spLocks noEditPoints="1"/>
          </p:cNvSpPr>
          <p:nvPr/>
        </p:nvSpPr>
        <p:spPr bwMode="auto">
          <a:xfrm>
            <a:off x="987164" y="3233739"/>
            <a:ext cx="242492" cy="177800"/>
          </a:xfrm>
          <a:custGeom>
            <a:avLst/>
            <a:gdLst>
              <a:gd name="T0" fmla="*/ 110 w 127"/>
              <a:gd name="T1" fmla="*/ 9 h 101"/>
              <a:gd name="T2" fmla="*/ 107 w 127"/>
              <a:gd name="T3" fmla="*/ 7 h 101"/>
              <a:gd name="T4" fmla="*/ 57 w 127"/>
              <a:gd name="T5" fmla="*/ 0 h 101"/>
              <a:gd name="T6" fmla="*/ 18 w 127"/>
              <a:gd name="T7" fmla="*/ 15 h 101"/>
              <a:gd name="T8" fmla="*/ 18 w 127"/>
              <a:gd name="T9" fmla="*/ 15 h 101"/>
              <a:gd name="T10" fmla="*/ 17 w 127"/>
              <a:gd name="T11" fmla="*/ 16 h 101"/>
              <a:gd name="T12" fmla="*/ 0 w 127"/>
              <a:gd name="T13" fmla="*/ 38 h 101"/>
              <a:gd name="T14" fmla="*/ 2 w 127"/>
              <a:gd name="T15" fmla="*/ 43 h 101"/>
              <a:gd name="T16" fmla="*/ 16 w 127"/>
              <a:gd name="T17" fmla="*/ 82 h 101"/>
              <a:gd name="T18" fmla="*/ 71 w 127"/>
              <a:gd name="T19" fmla="*/ 101 h 101"/>
              <a:gd name="T20" fmla="*/ 72 w 127"/>
              <a:gd name="T21" fmla="*/ 101 h 101"/>
              <a:gd name="T22" fmla="*/ 72 w 127"/>
              <a:gd name="T23" fmla="*/ 101 h 101"/>
              <a:gd name="T24" fmla="*/ 73 w 127"/>
              <a:gd name="T25" fmla="*/ 101 h 101"/>
              <a:gd name="T26" fmla="*/ 112 w 127"/>
              <a:gd name="T27" fmla="*/ 77 h 101"/>
              <a:gd name="T28" fmla="*/ 125 w 127"/>
              <a:gd name="T29" fmla="*/ 36 h 101"/>
              <a:gd name="T30" fmla="*/ 126 w 127"/>
              <a:gd name="T31" fmla="*/ 31 h 101"/>
              <a:gd name="T32" fmla="*/ 21 w 127"/>
              <a:gd name="T33" fmla="*/ 21 h 101"/>
              <a:gd name="T34" fmla="*/ 53 w 127"/>
              <a:gd name="T35" fmla="*/ 50 h 101"/>
              <a:gd name="T36" fmla="*/ 68 w 127"/>
              <a:gd name="T37" fmla="*/ 93 h 101"/>
              <a:gd name="T38" fmla="*/ 23 w 127"/>
              <a:gd name="T39" fmla="*/ 48 h 101"/>
              <a:gd name="T40" fmla="*/ 54 w 127"/>
              <a:gd name="T41" fmla="*/ 56 h 101"/>
              <a:gd name="T42" fmla="*/ 68 w 127"/>
              <a:gd name="T43" fmla="*/ 38 h 101"/>
              <a:gd name="T44" fmla="*/ 71 w 127"/>
              <a:gd name="T45" fmla="*/ 24 h 101"/>
              <a:gd name="T46" fmla="*/ 58 w 127"/>
              <a:gd name="T47" fmla="*/ 7 h 101"/>
              <a:gd name="T48" fmla="*/ 71 w 127"/>
              <a:gd name="T49" fmla="*/ 24 h 101"/>
              <a:gd name="T50" fmla="*/ 75 w 127"/>
              <a:gd name="T51" fmla="*/ 42 h 101"/>
              <a:gd name="T52" fmla="*/ 82 w 127"/>
              <a:gd name="T53" fmla="*/ 55 h 101"/>
              <a:gd name="T54" fmla="*/ 85 w 127"/>
              <a:gd name="T55" fmla="*/ 55 h 101"/>
              <a:gd name="T56" fmla="*/ 106 w 127"/>
              <a:gd name="T57" fmla="*/ 75 h 101"/>
              <a:gd name="T58" fmla="*/ 75 w 127"/>
              <a:gd name="T59" fmla="*/ 92 h 101"/>
              <a:gd name="T60" fmla="*/ 76 w 127"/>
              <a:gd name="T61" fmla="*/ 29 h 101"/>
              <a:gd name="T62" fmla="*/ 118 w 127"/>
              <a:gd name="T63" fmla="*/ 32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" h="101">
                <a:moveTo>
                  <a:pt x="126" y="31"/>
                </a:moveTo>
                <a:cubicBezTo>
                  <a:pt x="110" y="9"/>
                  <a:pt x="110" y="9"/>
                  <a:pt x="110" y="9"/>
                </a:cubicBezTo>
                <a:cubicBezTo>
                  <a:pt x="109" y="8"/>
                  <a:pt x="108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59" y="0"/>
                  <a:pt x="59" y="0"/>
                  <a:pt x="59" y="0"/>
                </a:cubicBezTo>
                <a:cubicBezTo>
                  <a:pt x="58" y="0"/>
                  <a:pt x="57" y="0"/>
                  <a:pt x="57" y="0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0" y="40"/>
                  <a:pt x="0" y="41"/>
                </a:cubicBezTo>
                <a:cubicBezTo>
                  <a:pt x="0" y="42"/>
                  <a:pt x="1" y="43"/>
                  <a:pt x="2" y="43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82"/>
                  <a:pt x="16" y="82"/>
                  <a:pt x="16" y="82"/>
                </a:cubicBezTo>
                <a:cubicBezTo>
                  <a:pt x="16" y="83"/>
                  <a:pt x="17" y="85"/>
                  <a:pt x="19" y="85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111" y="79"/>
                  <a:pt x="112" y="78"/>
                  <a:pt x="112" y="77"/>
                </a:cubicBezTo>
                <a:cubicBezTo>
                  <a:pt x="112" y="42"/>
                  <a:pt x="112" y="42"/>
                  <a:pt x="112" y="42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6" y="36"/>
                  <a:pt x="126" y="35"/>
                  <a:pt x="126" y="34"/>
                </a:cubicBezTo>
                <a:cubicBezTo>
                  <a:pt x="127" y="33"/>
                  <a:pt x="126" y="32"/>
                  <a:pt x="126" y="31"/>
                </a:cubicBezTo>
                <a:close/>
                <a:moveTo>
                  <a:pt x="8" y="38"/>
                </a:moveTo>
                <a:cubicBezTo>
                  <a:pt x="21" y="21"/>
                  <a:pt x="21" y="21"/>
                  <a:pt x="21" y="21"/>
                </a:cubicBezTo>
                <a:cubicBezTo>
                  <a:pt x="66" y="30"/>
                  <a:pt x="66" y="30"/>
                  <a:pt x="66" y="30"/>
                </a:cubicBezTo>
                <a:cubicBezTo>
                  <a:pt x="53" y="50"/>
                  <a:pt x="53" y="50"/>
                  <a:pt x="53" y="50"/>
                </a:cubicBezTo>
                <a:lnTo>
                  <a:pt x="8" y="38"/>
                </a:lnTo>
                <a:close/>
                <a:moveTo>
                  <a:pt x="68" y="93"/>
                </a:moveTo>
                <a:cubicBezTo>
                  <a:pt x="23" y="80"/>
                  <a:pt x="23" y="80"/>
                  <a:pt x="23" y="80"/>
                </a:cubicBezTo>
                <a:cubicBezTo>
                  <a:pt x="23" y="48"/>
                  <a:pt x="23" y="48"/>
                  <a:pt x="23" y="48"/>
                </a:cubicBezTo>
                <a:cubicBezTo>
                  <a:pt x="53" y="56"/>
                  <a:pt x="53" y="56"/>
                  <a:pt x="53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6" y="56"/>
                  <a:pt x="57" y="55"/>
                </a:cubicBezTo>
                <a:cubicBezTo>
                  <a:pt x="68" y="38"/>
                  <a:pt x="68" y="38"/>
                  <a:pt x="68" y="38"/>
                </a:cubicBezTo>
                <a:lnTo>
                  <a:pt x="68" y="93"/>
                </a:lnTo>
                <a:close/>
                <a:moveTo>
                  <a:pt x="71" y="24"/>
                </a:moveTo>
                <a:cubicBezTo>
                  <a:pt x="31" y="17"/>
                  <a:pt x="31" y="17"/>
                  <a:pt x="31" y="17"/>
                </a:cubicBezTo>
                <a:cubicBezTo>
                  <a:pt x="58" y="7"/>
                  <a:pt x="58" y="7"/>
                  <a:pt x="58" y="7"/>
                </a:cubicBezTo>
                <a:cubicBezTo>
                  <a:pt x="96" y="12"/>
                  <a:pt x="96" y="12"/>
                  <a:pt x="96" y="12"/>
                </a:cubicBezTo>
                <a:lnTo>
                  <a:pt x="71" y="24"/>
                </a:lnTo>
                <a:close/>
                <a:moveTo>
                  <a:pt x="75" y="92"/>
                </a:moveTo>
                <a:cubicBezTo>
                  <a:pt x="75" y="42"/>
                  <a:pt x="75" y="42"/>
                  <a:pt x="75" y="42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4"/>
                  <a:pt x="81" y="55"/>
                  <a:pt x="82" y="55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4" y="55"/>
                  <a:pt x="85" y="55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106" y="75"/>
                  <a:pt x="106" y="75"/>
                  <a:pt x="106" y="75"/>
                </a:cubicBezTo>
                <a:cubicBezTo>
                  <a:pt x="106" y="75"/>
                  <a:pt x="106" y="75"/>
                  <a:pt x="106" y="75"/>
                </a:cubicBezTo>
                <a:lnTo>
                  <a:pt x="75" y="92"/>
                </a:lnTo>
                <a:close/>
                <a:moveTo>
                  <a:pt x="85" y="48"/>
                </a:moveTo>
                <a:cubicBezTo>
                  <a:pt x="76" y="29"/>
                  <a:pt x="76" y="29"/>
                  <a:pt x="76" y="29"/>
                </a:cubicBezTo>
                <a:cubicBezTo>
                  <a:pt x="106" y="15"/>
                  <a:pt x="106" y="15"/>
                  <a:pt x="106" y="15"/>
                </a:cubicBezTo>
                <a:cubicBezTo>
                  <a:pt x="118" y="32"/>
                  <a:pt x="118" y="32"/>
                  <a:pt x="118" y="32"/>
                </a:cubicBezTo>
                <a:lnTo>
                  <a:pt x="85" y="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grpSp>
        <p:nvGrpSpPr>
          <p:cNvPr id="125" name="原创设计师QQ598969553      _46"/>
          <p:cNvGrpSpPr/>
          <p:nvPr/>
        </p:nvGrpSpPr>
        <p:grpSpPr>
          <a:xfrm>
            <a:off x="1659581" y="2270945"/>
            <a:ext cx="242843" cy="225643"/>
            <a:chOff x="4751388" y="877888"/>
            <a:chExt cx="481013" cy="484187"/>
          </a:xfrm>
          <a:solidFill>
            <a:schemeClr val="accent2"/>
          </a:solidFill>
        </p:grpSpPr>
        <p:sp>
          <p:nvSpPr>
            <p:cNvPr id="126" name="Oval 195"/>
            <p:cNvSpPr>
              <a:spLocks noChangeArrowheads="1"/>
            </p:cNvSpPr>
            <p:nvPr/>
          </p:nvSpPr>
          <p:spPr bwMode="auto">
            <a:xfrm>
              <a:off x="4830763" y="960438"/>
              <a:ext cx="323850" cy="319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27" name="Rectangle 196"/>
            <p:cNvSpPr>
              <a:spLocks noChangeArrowheads="1"/>
            </p:cNvSpPr>
            <p:nvPr/>
          </p:nvSpPr>
          <p:spPr bwMode="auto">
            <a:xfrm>
              <a:off x="4973638" y="877888"/>
              <a:ext cx="41275" cy="603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28" name="Rectangle 197"/>
            <p:cNvSpPr>
              <a:spLocks noChangeArrowheads="1"/>
            </p:cNvSpPr>
            <p:nvPr/>
          </p:nvSpPr>
          <p:spPr bwMode="auto">
            <a:xfrm>
              <a:off x="5176838" y="1100138"/>
              <a:ext cx="5556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29" name="Rectangle 198"/>
            <p:cNvSpPr>
              <a:spLocks noChangeArrowheads="1"/>
            </p:cNvSpPr>
            <p:nvPr/>
          </p:nvSpPr>
          <p:spPr bwMode="auto">
            <a:xfrm>
              <a:off x="4973638" y="1303338"/>
              <a:ext cx="41275" cy="587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0" name="Rectangle 199"/>
            <p:cNvSpPr>
              <a:spLocks noChangeArrowheads="1"/>
            </p:cNvSpPr>
            <p:nvPr/>
          </p:nvSpPr>
          <p:spPr bwMode="auto">
            <a:xfrm>
              <a:off x="4751388" y="1100138"/>
              <a:ext cx="57150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1" name="Freeform 200"/>
            <p:cNvSpPr>
              <a:spLocks/>
            </p:cNvSpPr>
            <p:nvPr/>
          </p:nvSpPr>
          <p:spPr bwMode="auto">
            <a:xfrm>
              <a:off x="5108576" y="935038"/>
              <a:ext cx="68263" cy="71437"/>
            </a:xfrm>
            <a:custGeom>
              <a:avLst/>
              <a:gdLst>
                <a:gd name="T0" fmla="*/ 43 w 43"/>
                <a:gd name="T1" fmla="*/ 18 h 45"/>
                <a:gd name="T2" fmla="*/ 19 w 43"/>
                <a:gd name="T3" fmla="*/ 45 h 45"/>
                <a:gd name="T4" fmla="*/ 0 w 43"/>
                <a:gd name="T5" fmla="*/ 26 h 45"/>
                <a:gd name="T6" fmla="*/ 26 w 43"/>
                <a:gd name="T7" fmla="*/ 0 h 45"/>
                <a:gd name="T8" fmla="*/ 43 w 43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43" y="18"/>
                  </a:move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lnTo>
                    <a:pt x="4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2" name="Freeform 201"/>
            <p:cNvSpPr>
              <a:spLocks/>
            </p:cNvSpPr>
            <p:nvPr/>
          </p:nvSpPr>
          <p:spPr bwMode="auto">
            <a:xfrm>
              <a:off x="5108576" y="1235075"/>
              <a:ext cx="68263" cy="71437"/>
            </a:xfrm>
            <a:custGeom>
              <a:avLst/>
              <a:gdLst>
                <a:gd name="T0" fmla="*/ 19 w 43"/>
                <a:gd name="T1" fmla="*/ 0 h 45"/>
                <a:gd name="T2" fmla="*/ 43 w 43"/>
                <a:gd name="T3" fmla="*/ 26 h 45"/>
                <a:gd name="T4" fmla="*/ 26 w 43"/>
                <a:gd name="T5" fmla="*/ 45 h 45"/>
                <a:gd name="T6" fmla="*/ 0 w 43"/>
                <a:gd name="T7" fmla="*/ 19 h 45"/>
                <a:gd name="T8" fmla="*/ 19 w 4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19" y="0"/>
                  </a:moveTo>
                  <a:lnTo>
                    <a:pt x="43" y="26"/>
                  </a:lnTo>
                  <a:lnTo>
                    <a:pt x="26" y="45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3" name="Freeform 202"/>
            <p:cNvSpPr>
              <a:spLocks/>
            </p:cNvSpPr>
            <p:nvPr/>
          </p:nvSpPr>
          <p:spPr bwMode="auto">
            <a:xfrm>
              <a:off x="4808538" y="1235075"/>
              <a:ext cx="66675" cy="71437"/>
            </a:xfrm>
            <a:custGeom>
              <a:avLst/>
              <a:gdLst>
                <a:gd name="T0" fmla="*/ 26 w 42"/>
                <a:gd name="T1" fmla="*/ 0 h 45"/>
                <a:gd name="T2" fmla="*/ 42 w 42"/>
                <a:gd name="T3" fmla="*/ 19 h 45"/>
                <a:gd name="T4" fmla="*/ 19 w 42"/>
                <a:gd name="T5" fmla="*/ 45 h 45"/>
                <a:gd name="T6" fmla="*/ 0 w 42"/>
                <a:gd name="T7" fmla="*/ 26 h 45"/>
                <a:gd name="T8" fmla="*/ 26 w 42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26" y="0"/>
                  </a:moveTo>
                  <a:lnTo>
                    <a:pt x="42" y="19"/>
                  </a:ln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4" name="Freeform 203"/>
            <p:cNvSpPr>
              <a:spLocks/>
            </p:cNvSpPr>
            <p:nvPr/>
          </p:nvSpPr>
          <p:spPr bwMode="auto">
            <a:xfrm>
              <a:off x="4808538" y="935038"/>
              <a:ext cx="66675" cy="71437"/>
            </a:xfrm>
            <a:custGeom>
              <a:avLst/>
              <a:gdLst>
                <a:gd name="T0" fmla="*/ 42 w 42"/>
                <a:gd name="T1" fmla="*/ 26 h 45"/>
                <a:gd name="T2" fmla="*/ 26 w 42"/>
                <a:gd name="T3" fmla="*/ 45 h 45"/>
                <a:gd name="T4" fmla="*/ 0 w 42"/>
                <a:gd name="T5" fmla="*/ 18 h 45"/>
                <a:gd name="T6" fmla="*/ 19 w 42"/>
                <a:gd name="T7" fmla="*/ 0 h 45"/>
                <a:gd name="T8" fmla="*/ 42 w 42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42" y="26"/>
                  </a:moveTo>
                  <a:lnTo>
                    <a:pt x="26" y="45"/>
                  </a:lnTo>
                  <a:lnTo>
                    <a:pt x="0" y="18"/>
                  </a:lnTo>
                  <a:lnTo>
                    <a:pt x="19" y="0"/>
                  </a:lnTo>
                  <a:lnTo>
                    <a:pt x="4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5" name="Freeform 204"/>
            <p:cNvSpPr>
              <a:spLocks/>
            </p:cNvSpPr>
            <p:nvPr/>
          </p:nvSpPr>
          <p:spPr bwMode="auto">
            <a:xfrm>
              <a:off x="5045076" y="889000"/>
              <a:ext cx="60325" cy="68262"/>
            </a:xfrm>
            <a:custGeom>
              <a:avLst/>
              <a:gdLst>
                <a:gd name="T0" fmla="*/ 38 w 38"/>
                <a:gd name="T1" fmla="*/ 10 h 43"/>
                <a:gd name="T2" fmla="*/ 24 w 38"/>
                <a:gd name="T3" fmla="*/ 43 h 43"/>
                <a:gd name="T4" fmla="*/ 0 w 38"/>
                <a:gd name="T5" fmla="*/ 33 h 43"/>
                <a:gd name="T6" fmla="*/ 12 w 38"/>
                <a:gd name="T7" fmla="*/ 0 h 43"/>
                <a:gd name="T8" fmla="*/ 38 w 38"/>
                <a:gd name="T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10"/>
                  </a:moveTo>
                  <a:lnTo>
                    <a:pt x="24" y="43"/>
                  </a:lnTo>
                  <a:lnTo>
                    <a:pt x="0" y="33"/>
                  </a:lnTo>
                  <a:lnTo>
                    <a:pt x="12" y="0"/>
                  </a:lnTo>
                  <a:lnTo>
                    <a:pt x="3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6" name="Freeform 205"/>
            <p:cNvSpPr>
              <a:spLocks/>
            </p:cNvSpPr>
            <p:nvPr/>
          </p:nvSpPr>
          <p:spPr bwMode="auto">
            <a:xfrm>
              <a:off x="5154613" y="1171575"/>
              <a:ext cx="71438" cy="60325"/>
            </a:xfrm>
            <a:custGeom>
              <a:avLst/>
              <a:gdLst>
                <a:gd name="T0" fmla="*/ 9 w 45"/>
                <a:gd name="T1" fmla="*/ 0 h 38"/>
                <a:gd name="T2" fmla="*/ 45 w 45"/>
                <a:gd name="T3" fmla="*/ 14 h 38"/>
                <a:gd name="T4" fmla="*/ 33 w 45"/>
                <a:gd name="T5" fmla="*/ 38 h 38"/>
                <a:gd name="T6" fmla="*/ 0 w 45"/>
                <a:gd name="T7" fmla="*/ 23 h 38"/>
                <a:gd name="T8" fmla="*/ 9 w 4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">
                  <a:moveTo>
                    <a:pt x="9" y="0"/>
                  </a:moveTo>
                  <a:lnTo>
                    <a:pt x="45" y="14"/>
                  </a:lnTo>
                  <a:lnTo>
                    <a:pt x="33" y="38"/>
                  </a:lnTo>
                  <a:lnTo>
                    <a:pt x="0" y="2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7" name="Freeform 206"/>
            <p:cNvSpPr>
              <a:spLocks/>
            </p:cNvSpPr>
            <p:nvPr/>
          </p:nvSpPr>
          <p:spPr bwMode="auto">
            <a:xfrm>
              <a:off x="4883151" y="1284288"/>
              <a:ext cx="60325" cy="66675"/>
            </a:xfrm>
            <a:custGeom>
              <a:avLst/>
              <a:gdLst>
                <a:gd name="T0" fmla="*/ 38 w 38"/>
                <a:gd name="T1" fmla="*/ 9 h 42"/>
                <a:gd name="T2" fmla="*/ 24 w 38"/>
                <a:gd name="T3" fmla="*/ 42 h 42"/>
                <a:gd name="T4" fmla="*/ 0 w 38"/>
                <a:gd name="T5" fmla="*/ 33 h 42"/>
                <a:gd name="T6" fmla="*/ 14 w 38"/>
                <a:gd name="T7" fmla="*/ 0 h 42"/>
                <a:gd name="T8" fmla="*/ 38 w 38"/>
                <a:gd name="T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2">
                  <a:moveTo>
                    <a:pt x="38" y="9"/>
                  </a:moveTo>
                  <a:lnTo>
                    <a:pt x="24" y="42"/>
                  </a:lnTo>
                  <a:lnTo>
                    <a:pt x="0" y="33"/>
                  </a:lnTo>
                  <a:lnTo>
                    <a:pt x="14" y="0"/>
                  </a:lnTo>
                  <a:lnTo>
                    <a:pt x="3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8" name="Freeform 207"/>
            <p:cNvSpPr>
              <a:spLocks/>
            </p:cNvSpPr>
            <p:nvPr/>
          </p:nvSpPr>
          <p:spPr bwMode="auto">
            <a:xfrm>
              <a:off x="4762501" y="1009650"/>
              <a:ext cx="68263" cy="60325"/>
            </a:xfrm>
            <a:custGeom>
              <a:avLst/>
              <a:gdLst>
                <a:gd name="T0" fmla="*/ 34 w 43"/>
                <a:gd name="T1" fmla="*/ 38 h 38"/>
                <a:gd name="T2" fmla="*/ 0 w 43"/>
                <a:gd name="T3" fmla="*/ 24 h 38"/>
                <a:gd name="T4" fmla="*/ 10 w 43"/>
                <a:gd name="T5" fmla="*/ 0 h 38"/>
                <a:gd name="T6" fmla="*/ 43 w 43"/>
                <a:gd name="T7" fmla="*/ 14 h 38"/>
                <a:gd name="T8" fmla="*/ 34 w 4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34" y="38"/>
                  </a:moveTo>
                  <a:lnTo>
                    <a:pt x="0" y="24"/>
                  </a:lnTo>
                  <a:lnTo>
                    <a:pt x="10" y="0"/>
                  </a:lnTo>
                  <a:lnTo>
                    <a:pt x="43" y="14"/>
                  </a:lnTo>
                  <a:lnTo>
                    <a:pt x="34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39" name="Freeform 208"/>
            <p:cNvSpPr>
              <a:spLocks/>
            </p:cNvSpPr>
            <p:nvPr/>
          </p:nvSpPr>
          <p:spPr bwMode="auto">
            <a:xfrm>
              <a:off x="5154613" y="1009650"/>
              <a:ext cx="66675" cy="60325"/>
            </a:xfrm>
            <a:custGeom>
              <a:avLst/>
              <a:gdLst>
                <a:gd name="T0" fmla="*/ 0 w 42"/>
                <a:gd name="T1" fmla="*/ 14 h 38"/>
                <a:gd name="T2" fmla="*/ 33 w 42"/>
                <a:gd name="T3" fmla="*/ 0 h 38"/>
                <a:gd name="T4" fmla="*/ 42 w 42"/>
                <a:gd name="T5" fmla="*/ 24 h 38"/>
                <a:gd name="T6" fmla="*/ 9 w 42"/>
                <a:gd name="T7" fmla="*/ 38 h 38"/>
                <a:gd name="T8" fmla="*/ 0 w 42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8">
                  <a:moveTo>
                    <a:pt x="0" y="14"/>
                  </a:moveTo>
                  <a:lnTo>
                    <a:pt x="33" y="0"/>
                  </a:lnTo>
                  <a:lnTo>
                    <a:pt x="42" y="24"/>
                  </a:lnTo>
                  <a:lnTo>
                    <a:pt x="9" y="38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40" name="Freeform 209"/>
            <p:cNvSpPr>
              <a:spLocks/>
            </p:cNvSpPr>
            <p:nvPr/>
          </p:nvSpPr>
          <p:spPr bwMode="auto">
            <a:xfrm>
              <a:off x="5045076" y="1279525"/>
              <a:ext cx="60325" cy="71437"/>
            </a:xfrm>
            <a:custGeom>
              <a:avLst/>
              <a:gdLst>
                <a:gd name="T0" fmla="*/ 38 w 38"/>
                <a:gd name="T1" fmla="*/ 33 h 45"/>
                <a:gd name="T2" fmla="*/ 14 w 38"/>
                <a:gd name="T3" fmla="*/ 45 h 45"/>
                <a:gd name="T4" fmla="*/ 0 w 38"/>
                <a:gd name="T5" fmla="*/ 12 h 45"/>
                <a:gd name="T6" fmla="*/ 24 w 38"/>
                <a:gd name="T7" fmla="*/ 0 h 45"/>
                <a:gd name="T8" fmla="*/ 38 w 38"/>
                <a:gd name="T9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5">
                  <a:moveTo>
                    <a:pt x="38" y="33"/>
                  </a:moveTo>
                  <a:lnTo>
                    <a:pt x="14" y="45"/>
                  </a:lnTo>
                  <a:lnTo>
                    <a:pt x="0" y="12"/>
                  </a:lnTo>
                  <a:lnTo>
                    <a:pt x="24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41" name="Freeform 210"/>
            <p:cNvSpPr>
              <a:spLocks/>
            </p:cNvSpPr>
            <p:nvPr/>
          </p:nvSpPr>
          <p:spPr bwMode="auto">
            <a:xfrm>
              <a:off x="4762501" y="1171575"/>
              <a:ext cx="68263" cy="60325"/>
            </a:xfrm>
            <a:custGeom>
              <a:avLst/>
              <a:gdLst>
                <a:gd name="T0" fmla="*/ 43 w 43"/>
                <a:gd name="T1" fmla="*/ 23 h 38"/>
                <a:gd name="T2" fmla="*/ 10 w 43"/>
                <a:gd name="T3" fmla="*/ 38 h 38"/>
                <a:gd name="T4" fmla="*/ 0 w 43"/>
                <a:gd name="T5" fmla="*/ 14 h 38"/>
                <a:gd name="T6" fmla="*/ 34 w 43"/>
                <a:gd name="T7" fmla="*/ 0 h 38"/>
                <a:gd name="T8" fmla="*/ 43 w 43"/>
                <a:gd name="T9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43" y="23"/>
                  </a:moveTo>
                  <a:lnTo>
                    <a:pt x="10" y="38"/>
                  </a:lnTo>
                  <a:lnTo>
                    <a:pt x="0" y="14"/>
                  </a:lnTo>
                  <a:lnTo>
                    <a:pt x="34" y="0"/>
                  </a:lnTo>
                  <a:lnTo>
                    <a:pt x="4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  <p:sp>
          <p:nvSpPr>
            <p:cNvPr id="142" name="Freeform 211"/>
            <p:cNvSpPr>
              <a:spLocks/>
            </p:cNvSpPr>
            <p:nvPr/>
          </p:nvSpPr>
          <p:spPr bwMode="auto">
            <a:xfrm>
              <a:off x="4879976" y="889000"/>
              <a:ext cx="60325" cy="68262"/>
            </a:xfrm>
            <a:custGeom>
              <a:avLst/>
              <a:gdLst>
                <a:gd name="T0" fmla="*/ 38 w 38"/>
                <a:gd name="T1" fmla="*/ 33 h 43"/>
                <a:gd name="T2" fmla="*/ 14 w 38"/>
                <a:gd name="T3" fmla="*/ 43 h 43"/>
                <a:gd name="T4" fmla="*/ 0 w 38"/>
                <a:gd name="T5" fmla="*/ 10 h 43"/>
                <a:gd name="T6" fmla="*/ 23 w 38"/>
                <a:gd name="T7" fmla="*/ 0 h 43"/>
                <a:gd name="T8" fmla="*/ 38 w 38"/>
                <a:gd name="T9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33"/>
                  </a:moveTo>
                  <a:lnTo>
                    <a:pt x="14" y="43"/>
                  </a:lnTo>
                  <a:lnTo>
                    <a:pt x="0" y="10"/>
                  </a:lnTo>
                  <a:lnTo>
                    <a:pt x="23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>
                <a:latin typeface="+mn-lt"/>
                <a:ea typeface="+mn-ea"/>
              </a:endParaRPr>
            </a:p>
          </p:txBody>
        </p:sp>
      </p:grpSp>
      <p:sp>
        <p:nvSpPr>
          <p:cNvPr id="143" name="原创设计师QQ598969553      _47"/>
          <p:cNvSpPr>
            <a:spLocks/>
          </p:cNvSpPr>
          <p:nvPr/>
        </p:nvSpPr>
        <p:spPr bwMode="auto">
          <a:xfrm>
            <a:off x="3848896" y="3165479"/>
            <a:ext cx="56754" cy="53975"/>
          </a:xfrm>
          <a:custGeom>
            <a:avLst/>
            <a:gdLst>
              <a:gd name="T0" fmla="*/ 27 w 30"/>
              <a:gd name="T1" fmla="*/ 25 h 31"/>
              <a:gd name="T2" fmla="*/ 7 w 30"/>
              <a:gd name="T3" fmla="*/ 1 h 31"/>
              <a:gd name="T4" fmla="*/ 7 w 30"/>
              <a:gd name="T5" fmla="*/ 12 h 31"/>
              <a:gd name="T6" fmla="*/ 17 w 30"/>
              <a:gd name="T7" fmla="*/ 22 h 31"/>
              <a:gd name="T8" fmla="*/ 27 w 30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1">
                <a:moveTo>
                  <a:pt x="27" y="25"/>
                </a:moveTo>
                <a:cubicBezTo>
                  <a:pt x="30" y="12"/>
                  <a:pt x="20" y="0"/>
                  <a:pt x="7" y="1"/>
                </a:cubicBezTo>
                <a:cubicBezTo>
                  <a:pt x="0" y="2"/>
                  <a:pt x="0" y="12"/>
                  <a:pt x="7" y="12"/>
                </a:cubicBezTo>
                <a:cubicBezTo>
                  <a:pt x="13" y="11"/>
                  <a:pt x="18" y="15"/>
                  <a:pt x="17" y="22"/>
                </a:cubicBezTo>
                <a:cubicBezTo>
                  <a:pt x="16" y="29"/>
                  <a:pt x="26" y="31"/>
                  <a:pt x="27" y="25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sp>
        <p:nvSpPr>
          <p:cNvPr id="144" name="原创设计师QQ598969553      _48"/>
          <p:cNvSpPr>
            <a:spLocks/>
          </p:cNvSpPr>
          <p:nvPr/>
        </p:nvSpPr>
        <p:spPr bwMode="auto">
          <a:xfrm>
            <a:off x="3797302" y="3216276"/>
            <a:ext cx="204656" cy="152400"/>
          </a:xfrm>
          <a:custGeom>
            <a:avLst/>
            <a:gdLst>
              <a:gd name="T0" fmla="*/ 3 w 108"/>
              <a:gd name="T1" fmla="*/ 15 h 87"/>
              <a:gd name="T2" fmla="*/ 2 w 108"/>
              <a:gd name="T3" fmla="*/ 41 h 87"/>
              <a:gd name="T4" fmla="*/ 31 w 108"/>
              <a:gd name="T5" fmla="*/ 87 h 87"/>
              <a:gd name="T6" fmla="*/ 35 w 108"/>
              <a:gd name="T7" fmla="*/ 87 h 87"/>
              <a:gd name="T8" fmla="*/ 50 w 108"/>
              <a:gd name="T9" fmla="*/ 82 h 87"/>
              <a:gd name="T10" fmla="*/ 64 w 108"/>
              <a:gd name="T11" fmla="*/ 87 h 87"/>
              <a:gd name="T12" fmla="*/ 94 w 108"/>
              <a:gd name="T13" fmla="*/ 10 h 87"/>
              <a:gd name="T14" fmla="*/ 91 w 108"/>
              <a:gd name="T15" fmla="*/ 7 h 87"/>
              <a:gd name="T16" fmla="*/ 70 w 108"/>
              <a:gd name="T17" fmla="*/ 0 h 87"/>
              <a:gd name="T18" fmla="*/ 50 w 108"/>
              <a:gd name="T19" fmla="*/ 4 h 87"/>
              <a:gd name="T20" fmla="*/ 50 w 108"/>
              <a:gd name="T21" fmla="*/ 4 h 87"/>
              <a:gd name="T22" fmla="*/ 45 w 108"/>
              <a:gd name="T23" fmla="*/ 2 h 87"/>
              <a:gd name="T24" fmla="*/ 31 w 108"/>
              <a:gd name="T25" fmla="*/ 0 h 87"/>
              <a:gd name="T26" fmla="*/ 30 w 108"/>
              <a:gd name="T27" fmla="*/ 0 h 87"/>
              <a:gd name="T28" fmla="*/ 3 w 108"/>
              <a:gd name="T29" fmla="*/ 15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8" h="87">
                <a:moveTo>
                  <a:pt x="3" y="15"/>
                </a:moveTo>
                <a:cubicBezTo>
                  <a:pt x="0" y="23"/>
                  <a:pt x="1" y="33"/>
                  <a:pt x="2" y="41"/>
                </a:cubicBezTo>
                <a:cubicBezTo>
                  <a:pt x="5" y="57"/>
                  <a:pt x="13" y="82"/>
                  <a:pt x="31" y="87"/>
                </a:cubicBezTo>
                <a:cubicBezTo>
                  <a:pt x="32" y="87"/>
                  <a:pt x="34" y="87"/>
                  <a:pt x="35" y="87"/>
                </a:cubicBezTo>
                <a:cubicBezTo>
                  <a:pt x="40" y="87"/>
                  <a:pt x="45" y="85"/>
                  <a:pt x="50" y="82"/>
                </a:cubicBezTo>
                <a:cubicBezTo>
                  <a:pt x="54" y="86"/>
                  <a:pt x="59" y="87"/>
                  <a:pt x="64" y="87"/>
                </a:cubicBezTo>
                <a:cubicBezTo>
                  <a:pt x="90" y="87"/>
                  <a:pt x="108" y="29"/>
                  <a:pt x="94" y="10"/>
                </a:cubicBezTo>
                <a:cubicBezTo>
                  <a:pt x="93" y="9"/>
                  <a:pt x="92" y="8"/>
                  <a:pt x="91" y="7"/>
                </a:cubicBezTo>
                <a:cubicBezTo>
                  <a:pt x="86" y="2"/>
                  <a:pt x="78" y="0"/>
                  <a:pt x="70" y="0"/>
                </a:cubicBezTo>
                <a:cubicBezTo>
                  <a:pt x="63" y="0"/>
                  <a:pt x="55" y="2"/>
                  <a:pt x="50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49" y="4"/>
                  <a:pt x="45" y="3"/>
                  <a:pt x="45" y="2"/>
                </a:cubicBezTo>
                <a:cubicBezTo>
                  <a:pt x="40" y="1"/>
                  <a:pt x="36" y="0"/>
                  <a:pt x="31" y="0"/>
                </a:cubicBezTo>
                <a:cubicBezTo>
                  <a:pt x="31" y="0"/>
                  <a:pt x="30" y="0"/>
                  <a:pt x="30" y="0"/>
                </a:cubicBezTo>
                <a:cubicBezTo>
                  <a:pt x="19" y="0"/>
                  <a:pt x="7" y="4"/>
                  <a:pt x="3" y="15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  <p:sp>
        <p:nvSpPr>
          <p:cNvPr id="145" name="原创设计师QQ598969553      _49"/>
          <p:cNvSpPr>
            <a:spLocks noEditPoints="1"/>
          </p:cNvSpPr>
          <p:nvPr/>
        </p:nvSpPr>
        <p:spPr bwMode="auto">
          <a:xfrm>
            <a:off x="1843618" y="4148139"/>
            <a:ext cx="1329400" cy="1306512"/>
          </a:xfrm>
          <a:custGeom>
            <a:avLst/>
            <a:gdLst>
              <a:gd name="T0" fmla="*/ 2147483646 w 957"/>
              <a:gd name="T1" fmla="*/ 2147483646 h 1020"/>
              <a:gd name="T2" fmla="*/ 2147483646 w 957"/>
              <a:gd name="T3" fmla="*/ 2147483646 h 1020"/>
              <a:gd name="T4" fmla="*/ 2147483646 w 957"/>
              <a:gd name="T5" fmla="*/ 2147483646 h 1020"/>
              <a:gd name="T6" fmla="*/ 2147483646 w 957"/>
              <a:gd name="T7" fmla="*/ 2147483646 h 1020"/>
              <a:gd name="T8" fmla="*/ 2147483646 w 957"/>
              <a:gd name="T9" fmla="*/ 2147483646 h 1020"/>
              <a:gd name="T10" fmla="*/ 2147483646 w 957"/>
              <a:gd name="T11" fmla="*/ 2147483646 h 1020"/>
              <a:gd name="T12" fmla="*/ 2147483646 w 957"/>
              <a:gd name="T13" fmla="*/ 2147483646 h 1020"/>
              <a:gd name="T14" fmla="*/ 2147483646 w 957"/>
              <a:gd name="T15" fmla="*/ 2147483646 h 1020"/>
              <a:gd name="T16" fmla="*/ 2147483646 w 957"/>
              <a:gd name="T17" fmla="*/ 2147483646 h 1020"/>
              <a:gd name="T18" fmla="*/ 2147483646 w 957"/>
              <a:gd name="T19" fmla="*/ 2147483646 h 1020"/>
              <a:gd name="T20" fmla="*/ 2147483646 w 957"/>
              <a:gd name="T21" fmla="*/ 2147483646 h 1020"/>
              <a:gd name="T22" fmla="*/ 2147483646 w 957"/>
              <a:gd name="T23" fmla="*/ 2147483646 h 1020"/>
              <a:gd name="T24" fmla="*/ 2147483646 w 957"/>
              <a:gd name="T25" fmla="*/ 2147483646 h 1020"/>
              <a:gd name="T26" fmla="*/ 2147483646 w 957"/>
              <a:gd name="T27" fmla="*/ 2147483646 h 1020"/>
              <a:gd name="T28" fmla="*/ 2147483646 w 957"/>
              <a:gd name="T29" fmla="*/ 2147483646 h 1020"/>
              <a:gd name="T30" fmla="*/ 2147483646 w 957"/>
              <a:gd name="T31" fmla="*/ 2147483646 h 1020"/>
              <a:gd name="T32" fmla="*/ 2147483646 w 957"/>
              <a:gd name="T33" fmla="*/ 2147483646 h 1020"/>
              <a:gd name="T34" fmla="*/ 2147483646 w 957"/>
              <a:gd name="T35" fmla="*/ 2147483646 h 1020"/>
              <a:gd name="T36" fmla="*/ 2147483646 w 957"/>
              <a:gd name="T37" fmla="*/ 2147483646 h 1020"/>
              <a:gd name="T38" fmla="*/ 2147483646 w 957"/>
              <a:gd name="T39" fmla="*/ 2147483646 h 1020"/>
              <a:gd name="T40" fmla="*/ 2147483646 w 957"/>
              <a:gd name="T41" fmla="*/ 2147483646 h 1020"/>
              <a:gd name="T42" fmla="*/ 2147483646 w 957"/>
              <a:gd name="T43" fmla="*/ 2147483646 h 1020"/>
              <a:gd name="T44" fmla="*/ 2147483646 w 957"/>
              <a:gd name="T45" fmla="*/ 2147483646 h 1020"/>
              <a:gd name="T46" fmla="*/ 2147483646 w 957"/>
              <a:gd name="T47" fmla="*/ 2147483646 h 1020"/>
              <a:gd name="T48" fmla="*/ 2147483646 w 957"/>
              <a:gd name="T49" fmla="*/ 2147483646 h 1020"/>
              <a:gd name="T50" fmla="*/ 2147483646 w 957"/>
              <a:gd name="T51" fmla="*/ 2147483646 h 1020"/>
              <a:gd name="T52" fmla="*/ 2147483646 w 957"/>
              <a:gd name="T53" fmla="*/ 2147483646 h 1020"/>
              <a:gd name="T54" fmla="*/ 2147483646 w 957"/>
              <a:gd name="T55" fmla="*/ 2147483646 h 1020"/>
              <a:gd name="T56" fmla="*/ 2147483646 w 957"/>
              <a:gd name="T57" fmla="*/ 2147483646 h 1020"/>
              <a:gd name="T58" fmla="*/ 2147483646 w 957"/>
              <a:gd name="T59" fmla="*/ 2147483646 h 1020"/>
              <a:gd name="T60" fmla="*/ 2147483646 w 957"/>
              <a:gd name="T61" fmla="*/ 2147483646 h 1020"/>
              <a:gd name="T62" fmla="*/ 2147483646 w 957"/>
              <a:gd name="T63" fmla="*/ 2147483646 h 1020"/>
              <a:gd name="T64" fmla="*/ 2147483646 w 957"/>
              <a:gd name="T65" fmla="*/ 2147483646 h 1020"/>
              <a:gd name="T66" fmla="*/ 2147483646 w 957"/>
              <a:gd name="T67" fmla="*/ 2147483646 h 1020"/>
              <a:gd name="T68" fmla="*/ 2147483646 w 957"/>
              <a:gd name="T69" fmla="*/ 2147483646 h 1020"/>
              <a:gd name="T70" fmla="*/ 2147483646 w 957"/>
              <a:gd name="T71" fmla="*/ 2147483646 h 1020"/>
              <a:gd name="T72" fmla="*/ 2147483646 w 957"/>
              <a:gd name="T73" fmla="*/ 2147483646 h 1020"/>
              <a:gd name="T74" fmla="*/ 2147483646 w 957"/>
              <a:gd name="T75" fmla="*/ 2147483646 h 1020"/>
              <a:gd name="T76" fmla="*/ 2147483646 w 957"/>
              <a:gd name="T77" fmla="*/ 2147483646 h 1020"/>
              <a:gd name="T78" fmla="*/ 2147483646 w 957"/>
              <a:gd name="T79" fmla="*/ 2147483646 h 1020"/>
              <a:gd name="T80" fmla="*/ 2147483646 w 957"/>
              <a:gd name="T81" fmla="*/ 2147483646 h 1020"/>
              <a:gd name="T82" fmla="*/ 2147483646 w 957"/>
              <a:gd name="T83" fmla="*/ 2147483646 h 1020"/>
              <a:gd name="T84" fmla="*/ 2147483646 w 957"/>
              <a:gd name="T85" fmla="*/ 2147483646 h 1020"/>
              <a:gd name="T86" fmla="*/ 2147483646 w 957"/>
              <a:gd name="T87" fmla="*/ 2147483646 h 1020"/>
              <a:gd name="T88" fmla="*/ 2147483646 w 957"/>
              <a:gd name="T89" fmla="*/ 2147483646 h 1020"/>
              <a:gd name="T90" fmla="*/ 2147483646 w 957"/>
              <a:gd name="T91" fmla="*/ 2147483646 h 1020"/>
              <a:gd name="T92" fmla="*/ 2147483646 w 957"/>
              <a:gd name="T93" fmla="*/ 2147483646 h 1020"/>
              <a:gd name="T94" fmla="*/ 2147483646 w 957"/>
              <a:gd name="T95" fmla="*/ 2147483646 h 1020"/>
              <a:gd name="T96" fmla="*/ 2147483646 w 957"/>
              <a:gd name="T97" fmla="*/ 2147483646 h 1020"/>
              <a:gd name="T98" fmla="*/ 2147483646 w 957"/>
              <a:gd name="T99" fmla="*/ 2147483646 h 1020"/>
              <a:gd name="T100" fmla="*/ 2147483646 w 957"/>
              <a:gd name="T101" fmla="*/ 2147483646 h 1020"/>
              <a:gd name="T102" fmla="*/ 2147483646 w 957"/>
              <a:gd name="T103" fmla="*/ 2147483646 h 1020"/>
              <a:gd name="T104" fmla="*/ 2147483646 w 957"/>
              <a:gd name="T105" fmla="*/ 2147483646 h 1020"/>
              <a:gd name="T106" fmla="*/ 2147483646 w 957"/>
              <a:gd name="T107" fmla="*/ 2147483646 h 1020"/>
              <a:gd name="T108" fmla="*/ 2147483646 w 957"/>
              <a:gd name="T109" fmla="*/ 2147483646 h 1020"/>
              <a:gd name="T110" fmla="*/ 2147483646 w 957"/>
              <a:gd name="T111" fmla="*/ 2147483646 h 1020"/>
              <a:gd name="T112" fmla="*/ 2147483646 w 957"/>
              <a:gd name="T113" fmla="*/ 2147483646 h 10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146" name="原创设计师QQ598969553      _4"/>
          <p:cNvSpPr>
            <a:spLocks noEditPoints="1"/>
          </p:cNvSpPr>
          <p:nvPr/>
        </p:nvSpPr>
        <p:spPr bwMode="auto">
          <a:xfrm>
            <a:off x="349832" y="3307693"/>
            <a:ext cx="674158" cy="619125"/>
          </a:xfrm>
          <a:custGeom>
            <a:avLst/>
            <a:gdLst>
              <a:gd name="T0" fmla="*/ 178 w 356"/>
              <a:gd name="T1" fmla="*/ 0 h 355"/>
              <a:gd name="T2" fmla="*/ 0 w 356"/>
              <a:gd name="T3" fmla="*/ 177 h 355"/>
              <a:gd name="T4" fmla="*/ 178 w 356"/>
              <a:gd name="T5" fmla="*/ 355 h 355"/>
              <a:gd name="T6" fmla="*/ 356 w 356"/>
              <a:gd name="T7" fmla="*/ 177 h 355"/>
              <a:gd name="T8" fmla="*/ 178 w 356"/>
              <a:gd name="T9" fmla="*/ 0 h 355"/>
              <a:gd name="T10" fmla="*/ 186 w 356"/>
              <a:gd name="T11" fmla="*/ 124 h 355"/>
              <a:gd name="T12" fmla="*/ 186 w 356"/>
              <a:gd name="T13" fmla="*/ 246 h 355"/>
              <a:gd name="T14" fmla="*/ 140 w 356"/>
              <a:gd name="T15" fmla="*/ 276 h 355"/>
              <a:gd name="T16" fmla="*/ 94 w 356"/>
              <a:gd name="T17" fmla="*/ 246 h 355"/>
              <a:gd name="T18" fmla="*/ 140 w 356"/>
              <a:gd name="T19" fmla="*/ 215 h 355"/>
              <a:gd name="T20" fmla="*/ 170 w 356"/>
              <a:gd name="T21" fmla="*/ 223 h 355"/>
              <a:gd name="T22" fmla="*/ 170 w 356"/>
              <a:gd name="T23" fmla="*/ 78 h 355"/>
              <a:gd name="T24" fmla="*/ 186 w 356"/>
              <a:gd name="T25" fmla="*/ 78 h 355"/>
              <a:gd name="T26" fmla="*/ 262 w 356"/>
              <a:gd name="T27" fmla="*/ 185 h 355"/>
              <a:gd name="T28" fmla="*/ 186 w 356"/>
              <a:gd name="T29" fmla="*/ 124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6" h="355">
                <a:moveTo>
                  <a:pt x="178" y="0"/>
                </a:moveTo>
                <a:cubicBezTo>
                  <a:pt x="80" y="0"/>
                  <a:pt x="0" y="79"/>
                  <a:pt x="0" y="177"/>
                </a:cubicBezTo>
                <a:cubicBezTo>
                  <a:pt x="0" y="275"/>
                  <a:pt x="80" y="355"/>
                  <a:pt x="178" y="355"/>
                </a:cubicBezTo>
                <a:cubicBezTo>
                  <a:pt x="276" y="355"/>
                  <a:pt x="356" y="275"/>
                  <a:pt x="356" y="177"/>
                </a:cubicBezTo>
                <a:cubicBezTo>
                  <a:pt x="356" y="79"/>
                  <a:pt x="276" y="0"/>
                  <a:pt x="178" y="0"/>
                </a:cubicBezTo>
                <a:close/>
                <a:moveTo>
                  <a:pt x="186" y="124"/>
                </a:moveTo>
                <a:cubicBezTo>
                  <a:pt x="186" y="246"/>
                  <a:pt x="186" y="246"/>
                  <a:pt x="186" y="246"/>
                </a:cubicBezTo>
                <a:cubicBezTo>
                  <a:pt x="186" y="262"/>
                  <a:pt x="165" y="276"/>
                  <a:pt x="140" y="276"/>
                </a:cubicBezTo>
                <a:cubicBezTo>
                  <a:pt x="115" y="276"/>
                  <a:pt x="94" y="262"/>
                  <a:pt x="94" y="246"/>
                </a:cubicBezTo>
                <a:cubicBezTo>
                  <a:pt x="94" y="229"/>
                  <a:pt x="115" y="215"/>
                  <a:pt x="140" y="215"/>
                </a:cubicBezTo>
                <a:cubicBezTo>
                  <a:pt x="152" y="215"/>
                  <a:pt x="162" y="218"/>
                  <a:pt x="170" y="223"/>
                </a:cubicBezTo>
                <a:cubicBezTo>
                  <a:pt x="170" y="78"/>
                  <a:pt x="170" y="78"/>
                  <a:pt x="170" y="78"/>
                </a:cubicBezTo>
                <a:cubicBezTo>
                  <a:pt x="186" y="78"/>
                  <a:pt x="186" y="78"/>
                  <a:pt x="186" y="78"/>
                </a:cubicBezTo>
                <a:cubicBezTo>
                  <a:pt x="186" y="78"/>
                  <a:pt x="252" y="78"/>
                  <a:pt x="262" y="185"/>
                </a:cubicBezTo>
                <a:cubicBezTo>
                  <a:pt x="246" y="162"/>
                  <a:pt x="224" y="118"/>
                  <a:pt x="186" y="1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71844" tIns="35923" rIns="71844" bIns="35923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31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6" name="Picture 64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25512" y="412124"/>
            <a:ext cx="5469229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ru-RU"/>
          </a:p>
        </p:txBody>
      </p:sp>
      <p:sp>
        <p:nvSpPr>
          <p:cNvPr id="16" name="AutoShape 4" descr="Плоский піктограма SEO Інтернет-маркетинг"/>
          <p:cNvSpPr>
            <a:spLocks noChangeAspect="1" noChangeArrowheads="1"/>
          </p:cNvSpPr>
          <p:nvPr/>
        </p:nvSpPr>
        <p:spPr bwMode="auto">
          <a:xfrm>
            <a:off x="224719" y="-192617"/>
            <a:ext cx="440267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7723" tIns="63862" rIns="127723" bIns="6386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Плоский піктограма SEO Інтернет-маркетинг"/>
          <p:cNvSpPr>
            <a:spLocks noChangeAspect="1" noChangeArrowheads="1"/>
          </p:cNvSpPr>
          <p:nvPr/>
        </p:nvSpPr>
        <p:spPr bwMode="auto">
          <a:xfrm>
            <a:off x="444854" y="10585"/>
            <a:ext cx="440267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7723" tIns="63862" rIns="127723" bIns="6386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3" name="Picture 7" descr="C:\Users\3D\Downloads\depositphotos_119425222-stock-illustration-blogging-flat-2x2-icons-se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0" t="53180" r="4154" b="7417"/>
          <a:stretch/>
        </p:blipFill>
        <p:spPr bwMode="auto">
          <a:xfrm>
            <a:off x="4413094" y="4816682"/>
            <a:ext cx="1255679" cy="1059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C:\Users\3D\Downloads\depositphotos_62627759-stock-illustration-media-flat-se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3826" r="54754" b="58361"/>
          <a:stretch/>
        </p:blipFill>
        <p:spPr bwMode="auto">
          <a:xfrm>
            <a:off x="664986" y="3356722"/>
            <a:ext cx="1234509" cy="105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3D\Downloads\depositphotos_62627759-stock-illustration-media-flat-se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8" t="3844" r="6446" b="60376"/>
          <a:stretch/>
        </p:blipFill>
        <p:spPr bwMode="auto">
          <a:xfrm>
            <a:off x="8099597" y="491972"/>
            <a:ext cx="1234510" cy="109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Users\3D\Downloads\depositphotos_62627759-stock-illustration-media-flat-se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53295" r="54885" b="12400"/>
          <a:stretch/>
        </p:blipFill>
        <p:spPr bwMode="auto">
          <a:xfrm>
            <a:off x="690797" y="4816682"/>
            <a:ext cx="1234509" cy="109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C:\Users\3D\Downloads\depositphotos_62627759-stock-illustration-media-flat-se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1" t="54119" r="5924" b="9694"/>
          <a:stretch/>
        </p:blipFill>
        <p:spPr bwMode="auto">
          <a:xfrm>
            <a:off x="2435750" y="4800681"/>
            <a:ext cx="1234510" cy="107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 descr="C:\Users\3D\Downloads\depositphotos_59950975-stock-illustration-seo-internet-marketing-flat-ic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4" t="64713" r="36754" b="8580"/>
          <a:stretch/>
        </p:blipFill>
        <p:spPr bwMode="auto">
          <a:xfrm>
            <a:off x="8161752" y="3273795"/>
            <a:ext cx="1213941" cy="109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3D\Downloads\depositphotos_59950975-stock-illustration-seo-internet-marketing-flat-ic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9" t="5021" r="4147" b="70231"/>
          <a:stretch/>
        </p:blipFill>
        <p:spPr bwMode="auto">
          <a:xfrm>
            <a:off x="649435" y="1855485"/>
            <a:ext cx="1262491" cy="113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3D\Downloads\depositphotos_59950975-stock-illustration-seo-internet-marketing-flat-ic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7" t="4613" r="38001" b="70189"/>
          <a:stretch/>
        </p:blipFill>
        <p:spPr bwMode="auto">
          <a:xfrm>
            <a:off x="6351115" y="4816682"/>
            <a:ext cx="1234721" cy="1059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3D\Downloads\depositphotos_59950975-stock-illustration-seo-internet-marketing-flat-ic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4756" r="69013" b="71011"/>
          <a:stretch/>
        </p:blipFill>
        <p:spPr bwMode="auto">
          <a:xfrm>
            <a:off x="689532" y="584097"/>
            <a:ext cx="1235774" cy="104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3D\Downloads\depositphotos_59950975-stock-illustration-seo-internet-marketing-flat-ic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8" t="64713" r="4147" b="8580"/>
          <a:stretch/>
        </p:blipFill>
        <p:spPr bwMode="auto">
          <a:xfrm>
            <a:off x="8118897" y="1855485"/>
            <a:ext cx="1248910" cy="115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C:\Users\3D\Downloads\depositphotos_59950975-stock-illustration-seo-internet-marketing-flat-ic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64713" r="67508" b="8580"/>
          <a:stretch/>
        </p:blipFill>
        <p:spPr bwMode="auto">
          <a:xfrm>
            <a:off x="8161750" y="4790429"/>
            <a:ext cx="1236504" cy="109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原创设计师QQ598969553      _8"/>
          <p:cNvSpPr txBox="1">
            <a:spLocks/>
          </p:cNvSpPr>
          <p:nvPr/>
        </p:nvSpPr>
        <p:spPr>
          <a:xfrm>
            <a:off x="2239417" y="938678"/>
            <a:ext cx="5346419" cy="1386799"/>
          </a:xfrm>
          <a:prstGeom prst="rect">
            <a:avLst/>
          </a:prstGeom>
        </p:spPr>
        <p:txBody>
          <a:bodyPr lIns="127723" tIns="63862" rIns="127723" bIns="63862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Перевага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IT-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інструментів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тому,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вони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допомагають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доступніше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пояснювати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складні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теми та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демонструвати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цікаві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Але…</a:t>
            </a:r>
          </a:p>
        </p:txBody>
      </p:sp>
      <p:sp>
        <p:nvSpPr>
          <p:cNvPr id="31" name="原创设计师QQ598969553      _8"/>
          <p:cNvSpPr txBox="1">
            <a:spLocks/>
          </p:cNvSpPr>
          <p:nvPr/>
        </p:nvSpPr>
        <p:spPr>
          <a:xfrm>
            <a:off x="2022910" y="2833958"/>
            <a:ext cx="5860182" cy="1225632"/>
          </a:xfrm>
          <a:prstGeom prst="rect">
            <a:avLst/>
          </a:prstGeom>
        </p:spPr>
        <p:txBody>
          <a:bodyPr lIns="127723" tIns="63862" rIns="127723" bIns="63862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інструменти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ніколи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будуть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йти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попереду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суті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викладання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вони просто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нададуть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йому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більшої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якості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сучасності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актуальності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原创设计师QQ598969553      _1"/>
          <p:cNvSpPr/>
          <p:nvPr/>
        </p:nvSpPr>
        <p:spPr>
          <a:xfrm>
            <a:off x="3136904" y="2352677"/>
            <a:ext cx="3324621" cy="3101939"/>
          </a:xfrm>
          <a:prstGeom prst="ellipse">
            <a:avLst/>
          </a:prstGeom>
          <a:noFill/>
          <a:ln w="53975" cmpd="dbl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2" name="原创设计师QQ598969553      _2"/>
          <p:cNvSpPr txBox="1">
            <a:spLocks noChangeArrowheads="1"/>
          </p:cNvSpPr>
          <p:nvPr/>
        </p:nvSpPr>
        <p:spPr bwMode="auto">
          <a:xfrm>
            <a:off x="6686554" y="1563420"/>
            <a:ext cx="2751165" cy="132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eaLnBrk="1" hangingPunct="1"/>
            <a:r>
              <a:rPr lang="en-US" altLang="zh-CN" b="1" dirty="0" err="1">
                <a:solidFill>
                  <a:schemeClr val="accent1"/>
                </a:solidFill>
              </a:rPr>
              <a:t>Canva</a:t>
            </a:r>
            <a:r>
              <a:rPr lang="en-US" altLang="zh-CN" b="1" dirty="0">
                <a:solidFill>
                  <a:schemeClr val="accent1"/>
                </a:solidFill>
              </a:rPr>
              <a:t>    </a:t>
            </a:r>
            <a:r>
              <a:rPr lang="en-US" sz="1100" dirty="0">
                <a:hlinkClick r:id="rId3"/>
              </a:rPr>
              <a:t>https://www.canva.com/</a:t>
            </a:r>
            <a:endParaRPr lang="en-US" sz="1100" dirty="0"/>
          </a:p>
          <a:p>
            <a:pPr eaLnBrk="1" hangingPunct="1"/>
            <a:r>
              <a:rPr lang="uk-UA" altLang="zh-CN" sz="1400" dirty="0">
                <a:solidFill>
                  <a:schemeClr val="accent1"/>
                </a:solidFill>
              </a:rPr>
              <a:t>Тут можна створювати презентації, а також, крім </a:t>
            </a:r>
            <a:r>
              <a:rPr lang="uk-UA" altLang="zh-CN" sz="1400" dirty="0" err="1">
                <a:solidFill>
                  <a:schemeClr val="accent1"/>
                </a:solidFill>
              </a:rPr>
              <a:t>інфографіки</a:t>
            </a:r>
            <a:r>
              <a:rPr lang="uk-UA" altLang="zh-CN" sz="1400" dirty="0">
                <a:solidFill>
                  <a:schemeClr val="accent1"/>
                </a:solidFill>
              </a:rPr>
              <a:t>, ще й яскраві діаграми, які допомагають легше сприймати великі обсяги інформації</a:t>
            </a:r>
            <a:endParaRPr lang="en-US" altLang="zh-CN" sz="1400" dirty="0">
              <a:solidFill>
                <a:schemeClr val="accent1"/>
              </a:solidFill>
            </a:endParaRPr>
          </a:p>
        </p:txBody>
      </p:sp>
      <p:sp>
        <p:nvSpPr>
          <p:cNvPr id="43" name="原创设计师QQ598969553      _3"/>
          <p:cNvSpPr txBox="1">
            <a:spLocks noChangeArrowheads="1"/>
          </p:cNvSpPr>
          <p:nvPr/>
        </p:nvSpPr>
        <p:spPr bwMode="auto">
          <a:xfrm>
            <a:off x="6705485" y="3447783"/>
            <a:ext cx="2835936" cy="127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eaLnBrk="1" hangingPunct="1"/>
            <a:r>
              <a:rPr lang="en-US" altLang="zh-CN" b="1" dirty="0" err="1">
                <a:solidFill>
                  <a:schemeClr val="accent2"/>
                </a:solidFill>
              </a:rPr>
              <a:t>Piktochart</a:t>
            </a:r>
            <a:endParaRPr lang="en-US" altLang="zh-CN" b="1" dirty="0">
              <a:solidFill>
                <a:schemeClr val="accent2"/>
              </a:solidFill>
            </a:endParaRPr>
          </a:p>
          <a:p>
            <a:pPr eaLnBrk="1" hangingPunct="1"/>
            <a:r>
              <a:rPr lang="en-US" sz="1100" dirty="0">
                <a:hlinkClick r:id="rId4"/>
              </a:rPr>
              <a:t>https://piktochart.com/</a:t>
            </a:r>
            <a:endParaRPr lang="en-US" altLang="zh-CN" sz="1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zh-CN" sz="1400" dirty="0">
                <a:solidFill>
                  <a:schemeClr val="accent2"/>
                </a:solidFill>
              </a:rPr>
              <a:t>Допомагає створити стильну </a:t>
            </a:r>
            <a:r>
              <a:rPr lang="uk-UA" altLang="zh-CN" sz="1400" dirty="0" err="1">
                <a:solidFill>
                  <a:schemeClr val="accent2"/>
                </a:solidFill>
              </a:rPr>
              <a:t>інфографіку</a:t>
            </a:r>
            <a:r>
              <a:rPr lang="uk-UA" altLang="zh-CN" sz="1400" dirty="0">
                <a:solidFill>
                  <a:schemeClr val="accent2"/>
                </a:solidFill>
              </a:rPr>
              <a:t> навіть в обмеженій безкоштовній версії, яка має декілька шаблонів</a:t>
            </a:r>
            <a:endParaRPr lang="en-US" altLang="zh-CN" sz="1400" dirty="0">
              <a:solidFill>
                <a:schemeClr val="accent2"/>
              </a:solidFill>
            </a:endParaRPr>
          </a:p>
        </p:txBody>
      </p:sp>
      <p:sp>
        <p:nvSpPr>
          <p:cNvPr id="44" name="原创设计师QQ598969553      _4"/>
          <p:cNvSpPr txBox="1">
            <a:spLocks noChangeArrowheads="1"/>
          </p:cNvSpPr>
          <p:nvPr/>
        </p:nvSpPr>
        <p:spPr bwMode="auto">
          <a:xfrm>
            <a:off x="6271357" y="4957801"/>
            <a:ext cx="2950229" cy="127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eaLnBrk="1" hangingPunct="1"/>
            <a:r>
              <a:rPr lang="ms-MY" altLang="zh-CN" b="1" dirty="0">
                <a:solidFill>
                  <a:schemeClr val="accent1"/>
                </a:solidFill>
              </a:rPr>
              <a:t>Venngage</a:t>
            </a:r>
          </a:p>
          <a:p>
            <a:pPr eaLnBrk="1" hangingPunct="1"/>
            <a:r>
              <a:rPr lang="en-US" sz="1100" dirty="0">
                <a:hlinkClick r:id="rId5"/>
              </a:rPr>
              <a:t>https://venngage.com/</a:t>
            </a:r>
            <a:endParaRPr lang="en-US" sz="1100" dirty="0"/>
          </a:p>
          <a:p>
            <a:pPr eaLnBrk="1" hangingPunct="1"/>
            <a:r>
              <a:rPr lang="ru-RU" sz="1400" dirty="0" err="1">
                <a:solidFill>
                  <a:schemeClr val="accent1"/>
                </a:solidFill>
              </a:rPr>
              <a:t>цікавий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сервіс</a:t>
            </a:r>
            <a:r>
              <a:rPr lang="ru-RU" sz="1400" dirty="0">
                <a:solidFill>
                  <a:schemeClr val="accent1"/>
                </a:solidFill>
              </a:rPr>
              <a:t> для </a:t>
            </a:r>
            <a:r>
              <a:rPr lang="ru-RU" sz="1400" dirty="0" err="1">
                <a:solidFill>
                  <a:schemeClr val="accent1"/>
                </a:solidFill>
              </a:rPr>
              <a:t>створення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звітів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ru-RU" sz="1400" dirty="0" err="1">
                <a:solidFill>
                  <a:schemeClr val="accent1"/>
                </a:solidFill>
              </a:rPr>
              <a:t>плакатів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ru-RU" sz="1400" dirty="0" err="1">
                <a:solidFill>
                  <a:schemeClr val="accent1"/>
                </a:solidFill>
              </a:rPr>
              <a:t>афіш</a:t>
            </a:r>
            <a:r>
              <a:rPr lang="ru-RU" sz="1400" dirty="0">
                <a:solidFill>
                  <a:schemeClr val="accent1"/>
                </a:solidFill>
              </a:rPr>
              <a:t> та </a:t>
            </a:r>
            <a:r>
              <a:rPr lang="ru-RU" sz="1400" dirty="0" err="1">
                <a:solidFill>
                  <a:schemeClr val="accent1"/>
                </a:solidFill>
              </a:rPr>
              <a:t>інфографіки</a:t>
            </a:r>
            <a:r>
              <a:rPr lang="ru-RU" sz="1400" dirty="0">
                <a:solidFill>
                  <a:schemeClr val="accent1"/>
                </a:solidFill>
              </a:rPr>
              <a:t> за </a:t>
            </a:r>
            <a:r>
              <a:rPr lang="ru-RU" sz="1400" dirty="0" err="1">
                <a:solidFill>
                  <a:schemeClr val="accent1"/>
                </a:solidFill>
              </a:rPr>
              <a:t>допомогою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перетягування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елементів</a:t>
            </a:r>
            <a:r>
              <a:rPr lang="ru-RU" sz="1400" dirty="0">
                <a:solidFill>
                  <a:schemeClr val="accent1"/>
                </a:solidFill>
              </a:rPr>
              <a:t> шаблону.</a:t>
            </a:r>
            <a:endParaRPr lang="en-US" altLang="zh-CN" sz="1400" dirty="0">
              <a:solidFill>
                <a:schemeClr val="accent1"/>
              </a:solidFill>
            </a:endParaRPr>
          </a:p>
        </p:txBody>
      </p:sp>
      <p:sp>
        <p:nvSpPr>
          <p:cNvPr id="45" name="原创设计师QQ598969553      _5"/>
          <p:cNvSpPr txBox="1">
            <a:spLocks noChangeArrowheads="1"/>
          </p:cNvSpPr>
          <p:nvPr/>
        </p:nvSpPr>
        <p:spPr bwMode="auto">
          <a:xfrm>
            <a:off x="140204" y="1809643"/>
            <a:ext cx="2731028" cy="127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algn="r" eaLnBrk="1" hangingPunct="1"/>
            <a:r>
              <a:rPr lang="en-US" altLang="zh-CN" b="1" dirty="0" err="1">
                <a:solidFill>
                  <a:schemeClr val="accent1"/>
                </a:solidFill>
              </a:rPr>
              <a:t>Visme</a:t>
            </a:r>
            <a:endParaRPr lang="en-US" altLang="zh-CN" b="1" dirty="0">
              <a:solidFill>
                <a:schemeClr val="accent1"/>
              </a:solidFill>
            </a:endParaRPr>
          </a:p>
          <a:p>
            <a:pPr algn="r" eaLnBrk="1" hangingPunct="1"/>
            <a:r>
              <a:rPr lang="en-US" sz="1100" dirty="0">
                <a:hlinkClick r:id="rId6"/>
              </a:rPr>
              <a:t>https://www.visme.co/</a:t>
            </a:r>
            <a:endParaRPr lang="en-US" altLang="zh-CN" sz="1000" b="1" dirty="0">
              <a:solidFill>
                <a:schemeClr val="accent1"/>
              </a:solidFill>
            </a:endParaRPr>
          </a:p>
          <a:p>
            <a:pPr algn="r" eaLnBrk="1" hangingPunct="1"/>
            <a:r>
              <a:rPr lang="ru-RU" sz="1400" dirty="0">
                <a:solidFill>
                  <a:schemeClr val="accent1"/>
                </a:solidFill>
              </a:rPr>
              <a:t>Платформа для </a:t>
            </a:r>
            <a:r>
              <a:rPr lang="ru-RU" sz="1400" dirty="0" err="1">
                <a:solidFill>
                  <a:schemeClr val="accent1"/>
                </a:solidFill>
              </a:rPr>
              <a:t>створення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презентацій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ru-RU" sz="1400" dirty="0" err="1">
                <a:solidFill>
                  <a:schemeClr val="accent1"/>
                </a:solidFill>
              </a:rPr>
              <a:t>анімацій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ru-RU" sz="1400" dirty="0" err="1">
                <a:solidFill>
                  <a:schemeClr val="accent1"/>
                </a:solidFill>
              </a:rPr>
              <a:t>банерів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ru-RU" sz="1400" dirty="0" err="1">
                <a:solidFill>
                  <a:schemeClr val="accent1"/>
                </a:solidFill>
              </a:rPr>
              <a:t>інфографіки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ru-RU" sz="1400" dirty="0" err="1">
                <a:solidFill>
                  <a:schemeClr val="accent1"/>
                </a:solidFill>
              </a:rPr>
              <a:t>звітів</a:t>
            </a:r>
            <a:r>
              <a:rPr lang="ru-RU" sz="1400" dirty="0">
                <a:solidFill>
                  <a:schemeClr val="accent1"/>
                </a:solidFill>
              </a:rPr>
              <a:t>, форм і </a:t>
            </a:r>
            <a:r>
              <a:rPr lang="ru-RU" sz="1400" dirty="0" err="1">
                <a:solidFill>
                  <a:schemeClr val="accent1"/>
                </a:solidFill>
              </a:rPr>
              <a:t>іншого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візуального</a:t>
            </a:r>
            <a:r>
              <a:rPr lang="ru-RU" sz="1400" dirty="0">
                <a:solidFill>
                  <a:schemeClr val="accent1"/>
                </a:solidFill>
              </a:rPr>
              <a:t> контенту..</a:t>
            </a:r>
            <a:r>
              <a:rPr lang="en-US" altLang="zh-CN" sz="1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6" name="原创设计师QQ598969553      _6"/>
          <p:cNvSpPr txBox="1">
            <a:spLocks noChangeArrowheads="1"/>
          </p:cNvSpPr>
          <p:nvPr/>
        </p:nvSpPr>
        <p:spPr bwMode="auto">
          <a:xfrm>
            <a:off x="168102" y="3207149"/>
            <a:ext cx="2675232" cy="174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algn="r" eaLnBrk="1" hangingPunct="1"/>
            <a:r>
              <a:rPr lang="en-US" altLang="zh-CN" b="1" dirty="0" err="1">
                <a:solidFill>
                  <a:schemeClr val="accent2"/>
                </a:solidFill>
              </a:rPr>
              <a:t>Aselly</a:t>
            </a:r>
            <a:r>
              <a:rPr lang="en-US" altLang="zh-CN" b="1" dirty="0">
                <a:solidFill>
                  <a:schemeClr val="accent2"/>
                </a:solidFill>
              </a:rPr>
              <a:t> </a:t>
            </a:r>
          </a:p>
          <a:p>
            <a:pPr algn="r" eaLnBrk="1" hangingPunct="1"/>
            <a:r>
              <a:rPr lang="en-US" altLang="zh-CN" b="1" dirty="0">
                <a:solidFill>
                  <a:schemeClr val="accent2"/>
                </a:solidFill>
              </a:rPr>
              <a:t> </a:t>
            </a:r>
            <a:r>
              <a:rPr lang="en-US" sz="1100" dirty="0">
                <a:hlinkClick r:id="rId7"/>
              </a:rPr>
              <a:t>https://www.easel.ly/</a:t>
            </a:r>
            <a:endParaRPr lang="en-US" sz="1100" dirty="0"/>
          </a:p>
          <a:p>
            <a:pPr algn="r" eaLnBrk="1" hangingPunct="1"/>
            <a:r>
              <a:rPr lang="ru-RU" sz="1400" dirty="0">
                <a:solidFill>
                  <a:schemeClr val="accent2"/>
                </a:solidFill>
              </a:rPr>
              <a:t>Ресурс </a:t>
            </a:r>
            <a:r>
              <a:rPr lang="ru-RU" sz="1400" dirty="0" err="1">
                <a:solidFill>
                  <a:schemeClr val="accent2"/>
                </a:solidFill>
              </a:rPr>
              <a:t>містить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величезну</a:t>
            </a:r>
            <a:r>
              <a:rPr lang="ru-RU" sz="1400" dirty="0">
                <a:solidFill>
                  <a:schemeClr val="accent2"/>
                </a:solidFill>
              </a:rPr>
              <a:t> «</a:t>
            </a:r>
            <a:r>
              <a:rPr lang="ru-RU" sz="1400" dirty="0" err="1">
                <a:solidFill>
                  <a:schemeClr val="accent2"/>
                </a:solidFill>
              </a:rPr>
              <a:t>бібліотеку</a:t>
            </a:r>
            <a:r>
              <a:rPr lang="ru-RU" sz="1400" dirty="0">
                <a:solidFill>
                  <a:schemeClr val="accent2"/>
                </a:solidFill>
              </a:rPr>
              <a:t>» </a:t>
            </a:r>
            <a:r>
              <a:rPr lang="ru-RU" sz="1400" dirty="0" err="1">
                <a:solidFill>
                  <a:schemeClr val="accent2"/>
                </a:solidFill>
              </a:rPr>
              <a:t>графіків</a:t>
            </a:r>
            <a:r>
              <a:rPr lang="ru-RU" sz="1400" dirty="0">
                <a:solidFill>
                  <a:schemeClr val="accent2"/>
                </a:solidFill>
              </a:rPr>
              <a:t>, </a:t>
            </a:r>
            <a:r>
              <a:rPr lang="ru-RU" sz="1400" dirty="0" err="1">
                <a:solidFill>
                  <a:schemeClr val="accent2"/>
                </a:solidFill>
              </a:rPr>
              <a:t>стрілок</a:t>
            </a:r>
            <a:r>
              <a:rPr lang="ru-RU" sz="1400" dirty="0">
                <a:solidFill>
                  <a:schemeClr val="accent2"/>
                </a:solidFill>
              </a:rPr>
              <a:t>, </a:t>
            </a:r>
            <a:r>
              <a:rPr lang="ru-RU" sz="1400" dirty="0" err="1">
                <a:solidFill>
                  <a:schemeClr val="accent2"/>
                </a:solidFill>
              </a:rPr>
              <a:t>зображень</a:t>
            </a:r>
            <a:r>
              <a:rPr lang="ru-RU" sz="1400" dirty="0">
                <a:solidFill>
                  <a:schemeClr val="accent2"/>
                </a:solidFill>
              </a:rPr>
              <a:t>, блок-схем, </a:t>
            </a:r>
            <a:r>
              <a:rPr lang="ru-RU" sz="1400" dirty="0" err="1">
                <a:solidFill>
                  <a:schemeClr val="accent2"/>
                </a:solidFill>
              </a:rPr>
              <a:t>шрифтів</a:t>
            </a:r>
            <a:r>
              <a:rPr lang="ru-RU" sz="1400" dirty="0">
                <a:solidFill>
                  <a:schemeClr val="accent2"/>
                </a:solidFill>
              </a:rPr>
              <a:t> і </a:t>
            </a:r>
            <a:r>
              <a:rPr lang="ru-RU" sz="1400" dirty="0" err="1">
                <a:solidFill>
                  <a:schemeClr val="accent2"/>
                </a:solidFill>
              </a:rPr>
              <a:t>колірних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палітр</a:t>
            </a:r>
            <a:r>
              <a:rPr lang="ru-RU" sz="1400" dirty="0">
                <a:solidFill>
                  <a:schemeClr val="accent2"/>
                </a:solidFill>
              </a:rPr>
              <a:t>, </a:t>
            </a:r>
            <a:r>
              <a:rPr lang="ru-RU" sz="1400" dirty="0" err="1">
                <a:solidFill>
                  <a:schemeClr val="accent2"/>
                </a:solidFill>
              </a:rPr>
              <a:t>які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можна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додавати</a:t>
            </a:r>
            <a:r>
              <a:rPr lang="ru-RU" sz="1400" dirty="0">
                <a:solidFill>
                  <a:schemeClr val="accent2"/>
                </a:solidFill>
              </a:rPr>
              <a:t> та </a:t>
            </a:r>
            <a:r>
              <a:rPr lang="ru-RU" sz="1400" dirty="0" err="1">
                <a:solidFill>
                  <a:schemeClr val="accent2"/>
                </a:solidFill>
              </a:rPr>
              <a:t>видаляти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залежно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від</a:t>
            </a:r>
            <a:r>
              <a:rPr lang="ru-RU" sz="1400" dirty="0">
                <a:solidFill>
                  <a:schemeClr val="accent2"/>
                </a:solidFill>
              </a:rPr>
              <a:t> потреби</a:t>
            </a:r>
            <a:r>
              <a:rPr lang="ru-RU" sz="1100" dirty="0">
                <a:solidFill>
                  <a:schemeClr val="accent2"/>
                </a:solidFill>
              </a:rPr>
              <a:t>.</a:t>
            </a:r>
            <a:r>
              <a:rPr lang="en-US" altLang="zh-CN" sz="10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7" name="原创设计师QQ598969553      _7"/>
          <p:cNvSpPr txBox="1">
            <a:spLocks noChangeArrowheads="1"/>
          </p:cNvSpPr>
          <p:nvPr/>
        </p:nvSpPr>
        <p:spPr bwMode="auto">
          <a:xfrm>
            <a:off x="252153" y="4957801"/>
            <a:ext cx="3159446" cy="170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algn="r" eaLnBrk="1" hangingPunct="1"/>
            <a:r>
              <a:rPr lang="en-US" altLang="zh-CN" b="1" dirty="0">
                <a:solidFill>
                  <a:schemeClr val="accent1"/>
                </a:solidFill>
              </a:rPr>
              <a:t>Google Charts   </a:t>
            </a:r>
            <a:r>
              <a:rPr lang="en-US" sz="1100" dirty="0">
                <a:hlinkClick r:id="rId8"/>
              </a:rPr>
              <a:t>https://developers.google.com/chart/</a:t>
            </a:r>
            <a:endParaRPr lang="en-US" sz="1100" dirty="0"/>
          </a:p>
          <a:p>
            <a:pPr algn="r"/>
            <a:r>
              <a:rPr lang="ru-RU" sz="1400" dirty="0">
                <a:solidFill>
                  <a:schemeClr val="accent1"/>
                </a:solidFill>
              </a:rPr>
              <a:t>За </a:t>
            </a:r>
            <a:r>
              <a:rPr lang="ru-RU" sz="1400" dirty="0" err="1">
                <a:solidFill>
                  <a:schemeClr val="accent1"/>
                </a:solidFill>
              </a:rPr>
              <a:t>допомогою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accent1"/>
                </a:solidFill>
              </a:rPr>
              <a:t>Google Charts </a:t>
            </a:r>
            <a:r>
              <a:rPr lang="ru-RU" sz="1400" dirty="0" err="1">
                <a:solidFill>
                  <a:schemeClr val="accent1"/>
                </a:solidFill>
              </a:rPr>
              <a:t>можна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створити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такі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види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візуалізації</a:t>
            </a:r>
            <a:r>
              <a:rPr lang="ru-RU" sz="1400" dirty="0">
                <a:solidFill>
                  <a:schemeClr val="accent1"/>
                </a:solidFill>
              </a:rPr>
              <a:t>: </a:t>
            </a:r>
            <a:r>
              <a:rPr lang="ru-RU" sz="1400" dirty="0" err="1">
                <a:solidFill>
                  <a:schemeClr val="accent1"/>
                </a:solidFill>
              </a:rPr>
              <a:t>лінійний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графік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ru-RU" sz="1400" dirty="0" err="1">
                <a:solidFill>
                  <a:schemeClr val="accent1"/>
                </a:solidFill>
              </a:rPr>
              <a:t>гістограму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ru-RU" sz="1400" dirty="0" err="1">
                <a:solidFill>
                  <a:schemeClr val="accent1"/>
                </a:solidFill>
              </a:rPr>
              <a:t>різні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види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діаграм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ru-RU" sz="1400" dirty="0" err="1">
                <a:solidFill>
                  <a:schemeClr val="accent1"/>
                </a:solidFill>
              </a:rPr>
              <a:t>японські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ru-RU" sz="1400" dirty="0" err="1">
                <a:solidFill>
                  <a:schemeClr val="accent1"/>
                </a:solidFill>
              </a:rPr>
              <a:t>свічки</a:t>
            </a:r>
            <a:r>
              <a:rPr lang="ru-RU" sz="1400" dirty="0">
                <a:solidFill>
                  <a:schemeClr val="accent1"/>
                </a:solidFill>
              </a:rPr>
              <a:t>, </a:t>
            </a:r>
            <a:r>
              <a:rPr lang="en-US" sz="1400" dirty="0">
                <a:solidFill>
                  <a:schemeClr val="accent1"/>
                </a:solidFill>
              </a:rPr>
              <a:t>QR-</a:t>
            </a:r>
            <a:r>
              <a:rPr lang="ru-RU" sz="1400" dirty="0">
                <a:solidFill>
                  <a:schemeClr val="accent1"/>
                </a:solidFill>
              </a:rPr>
              <a:t>код, карту, формулу, граф</a:t>
            </a:r>
          </a:p>
          <a:p>
            <a:pPr algn="r" eaLnBrk="1" hangingPunct="1"/>
            <a:r>
              <a:rPr lang="en-US" altLang="zh-CN" sz="10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74" name="原创设计师QQ598969553      _8"/>
          <p:cNvSpPr txBox="1">
            <a:spLocks noChangeArrowheads="1"/>
          </p:cNvSpPr>
          <p:nvPr/>
        </p:nvSpPr>
        <p:spPr bwMode="auto">
          <a:xfrm>
            <a:off x="4095753" y="3500836"/>
            <a:ext cx="1406919" cy="66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algn="ctr" eaLnBrk="1" hangingPunct="1"/>
            <a:r>
              <a:rPr lang="uk-UA" altLang="zh-CN" sz="2000" b="1" dirty="0">
                <a:solidFill>
                  <a:schemeClr val="accent2"/>
                </a:solidFill>
              </a:rPr>
              <a:t>Сервіси візуалізації</a:t>
            </a:r>
            <a:endParaRPr lang="en-US" altLang="zh-CN" sz="2000" b="1" dirty="0">
              <a:solidFill>
                <a:schemeClr val="accent2"/>
              </a:solidFill>
            </a:endParaRPr>
          </a:p>
        </p:txBody>
      </p:sp>
      <p:sp>
        <p:nvSpPr>
          <p:cNvPr id="78" name="原创设计师QQ598969553      _9"/>
          <p:cNvSpPr/>
          <p:nvPr/>
        </p:nvSpPr>
        <p:spPr>
          <a:xfrm>
            <a:off x="3411598" y="2467950"/>
            <a:ext cx="760148" cy="7016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29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79" name="原创设计师QQ598969553      _10"/>
          <p:cNvSpPr/>
          <p:nvPr/>
        </p:nvSpPr>
        <p:spPr>
          <a:xfrm>
            <a:off x="2843334" y="3552634"/>
            <a:ext cx="760148" cy="701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29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80" name="原创设计师QQ598969553      _11"/>
          <p:cNvSpPr/>
          <p:nvPr/>
        </p:nvSpPr>
        <p:spPr>
          <a:xfrm>
            <a:off x="3501496" y="4843466"/>
            <a:ext cx="760148" cy="7016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27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81" name="原创设计师QQ598969553      _12"/>
          <p:cNvSpPr/>
          <p:nvPr/>
        </p:nvSpPr>
        <p:spPr>
          <a:xfrm>
            <a:off x="5442063" y="4843466"/>
            <a:ext cx="760148" cy="7016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29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82" name="原创设计师QQ598969553      _13"/>
          <p:cNvSpPr/>
          <p:nvPr/>
        </p:nvSpPr>
        <p:spPr>
          <a:xfrm>
            <a:off x="5945337" y="3460340"/>
            <a:ext cx="760148" cy="701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27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83" name="原创设计师QQ598969553      _14"/>
          <p:cNvSpPr/>
          <p:nvPr/>
        </p:nvSpPr>
        <p:spPr>
          <a:xfrm>
            <a:off x="5319583" y="2438402"/>
            <a:ext cx="761868" cy="7032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29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17" name="原创设计师QQ598969553      _15"/>
          <p:cNvGrpSpPr>
            <a:grpSpLocks noChangeAspect="1"/>
          </p:cNvGrpSpPr>
          <p:nvPr/>
        </p:nvGrpSpPr>
        <p:grpSpPr>
          <a:xfrm>
            <a:off x="3749051" y="5027914"/>
            <a:ext cx="312000" cy="234355"/>
            <a:chOff x="1550139" y="1314466"/>
            <a:chExt cx="509139" cy="414300"/>
          </a:xfrm>
          <a:solidFill>
            <a:schemeClr val="bg1"/>
          </a:solidFill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avLst/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949464" y="1366877"/>
              <a:ext cx="49916" cy="102328"/>
            </a:xfrm>
            <a:custGeom>
              <a:avLst/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</p:grpSp>
      <p:sp>
        <p:nvSpPr>
          <p:cNvPr id="21" name="原创设计师QQ598969553      _16"/>
          <p:cNvSpPr>
            <a:spLocks noChangeAspect="1"/>
          </p:cNvSpPr>
          <p:nvPr/>
        </p:nvSpPr>
        <p:spPr bwMode="auto">
          <a:xfrm>
            <a:off x="5565188" y="2691788"/>
            <a:ext cx="311282" cy="254000"/>
          </a:xfrm>
          <a:custGeom>
            <a:avLst/>
            <a:gdLst>
              <a:gd name="T0" fmla="*/ 136 w 136"/>
              <a:gd name="T1" fmla="*/ 48 h 120"/>
              <a:gd name="T2" fmla="*/ 68 w 136"/>
              <a:gd name="T3" fmla="*/ 0 h 120"/>
              <a:gd name="T4" fmla="*/ 0 w 136"/>
              <a:gd name="T5" fmla="*/ 48 h 120"/>
              <a:gd name="T6" fmla="*/ 37 w 136"/>
              <a:gd name="T7" fmla="*/ 91 h 120"/>
              <a:gd name="T8" fmla="*/ 22 w 136"/>
              <a:gd name="T9" fmla="*/ 120 h 120"/>
              <a:gd name="T10" fmla="*/ 73 w 136"/>
              <a:gd name="T11" fmla="*/ 96 h 120"/>
              <a:gd name="T12" fmla="*/ 136 w 136"/>
              <a:gd name="T13" fmla="*/ 4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6" h="120">
                <a:moveTo>
                  <a:pt x="136" y="48"/>
                </a:moveTo>
                <a:cubicBezTo>
                  <a:pt x="136" y="22"/>
                  <a:pt x="106" y="0"/>
                  <a:pt x="68" y="0"/>
                </a:cubicBezTo>
                <a:cubicBezTo>
                  <a:pt x="31" y="0"/>
                  <a:pt x="0" y="22"/>
                  <a:pt x="0" y="48"/>
                </a:cubicBezTo>
                <a:cubicBezTo>
                  <a:pt x="0" y="67"/>
                  <a:pt x="15" y="83"/>
                  <a:pt x="37" y="91"/>
                </a:cubicBezTo>
                <a:cubicBezTo>
                  <a:pt x="38" y="96"/>
                  <a:pt x="37" y="106"/>
                  <a:pt x="22" y="120"/>
                </a:cubicBezTo>
                <a:cubicBezTo>
                  <a:pt x="22" y="120"/>
                  <a:pt x="54" y="111"/>
                  <a:pt x="73" y="96"/>
                </a:cubicBezTo>
                <a:cubicBezTo>
                  <a:pt x="108" y="94"/>
                  <a:pt x="136" y="73"/>
                  <a:pt x="136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7723" tIns="63862" rIns="127723" bIns="63862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latin typeface="+mn-lt"/>
              <a:ea typeface="+mn-ea"/>
            </a:endParaRPr>
          </a:p>
        </p:txBody>
      </p:sp>
      <p:sp>
        <p:nvSpPr>
          <p:cNvPr id="22" name="原创设计师QQ598969553      _17"/>
          <p:cNvSpPr>
            <a:spLocks noChangeAspect="1" noEditPoints="1"/>
          </p:cNvSpPr>
          <p:nvPr/>
        </p:nvSpPr>
        <p:spPr bwMode="auto">
          <a:xfrm>
            <a:off x="5680476" y="5053119"/>
            <a:ext cx="311282" cy="301625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7723" tIns="63862" rIns="127723" bIns="63862"/>
          <a:lstStyle/>
          <a:p>
            <a:pPr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latin typeface="+mn-lt"/>
              <a:ea typeface="+mn-ea"/>
            </a:endParaRPr>
          </a:p>
        </p:txBody>
      </p:sp>
      <p:grpSp>
        <p:nvGrpSpPr>
          <p:cNvPr id="23" name="原创设计师QQ598969553      _18"/>
          <p:cNvGrpSpPr>
            <a:grpSpLocks noChangeAspect="1"/>
          </p:cNvGrpSpPr>
          <p:nvPr/>
        </p:nvGrpSpPr>
        <p:grpSpPr>
          <a:xfrm>
            <a:off x="3067408" y="3772212"/>
            <a:ext cx="312000" cy="283429"/>
            <a:chOff x="1587575" y="2265358"/>
            <a:chExt cx="314468" cy="309477"/>
          </a:xfrm>
          <a:solidFill>
            <a:schemeClr val="bg1"/>
          </a:solidFill>
        </p:grpSpPr>
        <p:sp>
          <p:nvSpPr>
            <p:cNvPr id="24" name="Freeform 59"/>
            <p:cNvSpPr>
              <a:spLocks noEditPoints="1"/>
            </p:cNvSpPr>
            <p:nvPr/>
          </p:nvSpPr>
          <p:spPr bwMode="auto">
            <a:xfrm>
              <a:off x="1587575" y="2265358"/>
              <a:ext cx="314468" cy="309477"/>
            </a:xfrm>
            <a:custGeom>
              <a:avLst/>
              <a:gdLst>
                <a:gd name="T0" fmla="*/ 82 w 95"/>
                <a:gd name="T1" fmla="*/ 57 h 93"/>
                <a:gd name="T2" fmla="*/ 95 w 95"/>
                <a:gd name="T3" fmla="*/ 51 h 93"/>
                <a:gd name="T4" fmla="*/ 95 w 95"/>
                <a:gd name="T5" fmla="*/ 41 h 93"/>
                <a:gd name="T6" fmla="*/ 82 w 95"/>
                <a:gd name="T7" fmla="*/ 36 h 93"/>
                <a:gd name="T8" fmla="*/ 80 w 95"/>
                <a:gd name="T9" fmla="*/ 30 h 93"/>
                <a:gd name="T10" fmla="*/ 85 w 95"/>
                <a:gd name="T11" fmla="*/ 17 h 93"/>
                <a:gd name="T12" fmla="*/ 77 w 95"/>
                <a:gd name="T13" fmla="*/ 10 h 93"/>
                <a:gd name="T14" fmla="*/ 64 w 95"/>
                <a:gd name="T15" fmla="*/ 15 h 93"/>
                <a:gd name="T16" fmla="*/ 59 w 95"/>
                <a:gd name="T17" fmla="*/ 13 h 93"/>
                <a:gd name="T18" fmla="*/ 53 w 95"/>
                <a:gd name="T19" fmla="*/ 0 h 93"/>
                <a:gd name="T20" fmla="*/ 42 w 95"/>
                <a:gd name="T21" fmla="*/ 0 h 93"/>
                <a:gd name="T22" fmla="*/ 37 w 95"/>
                <a:gd name="T23" fmla="*/ 13 h 93"/>
                <a:gd name="T24" fmla="*/ 31 w 95"/>
                <a:gd name="T25" fmla="*/ 15 h 93"/>
                <a:gd name="T26" fmla="*/ 18 w 95"/>
                <a:gd name="T27" fmla="*/ 10 h 93"/>
                <a:gd name="T28" fmla="*/ 10 w 95"/>
                <a:gd name="T29" fmla="*/ 17 h 93"/>
                <a:gd name="T30" fmla="*/ 16 w 95"/>
                <a:gd name="T31" fmla="*/ 30 h 93"/>
                <a:gd name="T32" fmla="*/ 13 w 95"/>
                <a:gd name="T33" fmla="*/ 36 h 93"/>
                <a:gd name="T34" fmla="*/ 0 w 95"/>
                <a:gd name="T35" fmla="*/ 41 h 93"/>
                <a:gd name="T36" fmla="*/ 0 w 95"/>
                <a:gd name="T37" fmla="*/ 52 h 93"/>
                <a:gd name="T38" fmla="*/ 13 w 95"/>
                <a:gd name="T39" fmla="*/ 57 h 93"/>
                <a:gd name="T40" fmla="*/ 16 w 95"/>
                <a:gd name="T41" fmla="*/ 63 h 93"/>
                <a:gd name="T42" fmla="*/ 11 w 95"/>
                <a:gd name="T43" fmla="*/ 76 h 93"/>
                <a:gd name="T44" fmla="*/ 18 w 95"/>
                <a:gd name="T45" fmla="*/ 83 h 93"/>
                <a:gd name="T46" fmla="*/ 31 w 95"/>
                <a:gd name="T47" fmla="*/ 78 h 93"/>
                <a:gd name="T48" fmla="*/ 37 w 95"/>
                <a:gd name="T49" fmla="*/ 80 h 93"/>
                <a:gd name="T50" fmla="*/ 43 w 95"/>
                <a:gd name="T51" fmla="*/ 93 h 93"/>
                <a:gd name="T52" fmla="*/ 53 w 95"/>
                <a:gd name="T53" fmla="*/ 93 h 93"/>
                <a:gd name="T54" fmla="*/ 59 w 95"/>
                <a:gd name="T55" fmla="*/ 80 h 93"/>
                <a:gd name="T56" fmla="*/ 64 w 95"/>
                <a:gd name="T57" fmla="*/ 78 h 93"/>
                <a:gd name="T58" fmla="*/ 78 w 95"/>
                <a:gd name="T59" fmla="*/ 83 h 93"/>
                <a:gd name="T60" fmla="*/ 85 w 95"/>
                <a:gd name="T61" fmla="*/ 75 h 93"/>
                <a:gd name="T62" fmla="*/ 80 w 95"/>
                <a:gd name="T63" fmla="*/ 63 h 93"/>
                <a:gd name="T64" fmla="*/ 82 w 95"/>
                <a:gd name="T65" fmla="*/ 57 h 93"/>
                <a:gd name="T66" fmla="*/ 48 w 95"/>
                <a:gd name="T67" fmla="*/ 61 h 93"/>
                <a:gd name="T68" fmla="*/ 33 w 95"/>
                <a:gd name="T69" fmla="*/ 46 h 93"/>
                <a:gd name="T70" fmla="*/ 48 w 95"/>
                <a:gd name="T71" fmla="*/ 32 h 93"/>
                <a:gd name="T72" fmla="*/ 63 w 95"/>
                <a:gd name="T73" fmla="*/ 46 h 93"/>
                <a:gd name="T74" fmla="*/ 48 w 95"/>
                <a:gd name="T75" fmla="*/ 6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7"/>
                  </a:moveTo>
                  <a:cubicBezTo>
                    <a:pt x="82" y="57"/>
                    <a:pt x="95" y="52"/>
                    <a:pt x="95" y="5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0"/>
                    <a:pt x="82" y="36"/>
                    <a:pt x="82" y="36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5" y="17"/>
                    <a:pt x="85" y="17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9"/>
                    <a:pt x="64" y="15"/>
                    <a:pt x="64" y="15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3"/>
                    <a:pt x="53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37" y="13"/>
                    <a:pt x="37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18" y="10"/>
                    <a:pt x="18" y="1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6" y="30"/>
                    <a:pt x="16" y="30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3" y="57"/>
                    <a:pt x="13" y="5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0" y="75"/>
                    <a:pt x="11" y="7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4"/>
                    <a:pt x="31" y="78"/>
                    <a:pt x="31" y="78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42" y="93"/>
                    <a:pt x="43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4" y="93"/>
                    <a:pt x="59" y="80"/>
                    <a:pt x="59" y="80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3"/>
                    <a:pt x="78" y="83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6" y="75"/>
                    <a:pt x="80" y="63"/>
                    <a:pt x="80" y="63"/>
                  </a:cubicBezTo>
                  <a:lnTo>
                    <a:pt x="82" y="57"/>
                  </a:lnTo>
                  <a:close/>
                  <a:moveTo>
                    <a:pt x="48" y="61"/>
                  </a:moveTo>
                  <a:cubicBezTo>
                    <a:pt x="39" y="61"/>
                    <a:pt x="33" y="55"/>
                    <a:pt x="33" y="46"/>
                  </a:cubicBezTo>
                  <a:cubicBezTo>
                    <a:pt x="33" y="38"/>
                    <a:pt x="39" y="32"/>
                    <a:pt x="48" y="32"/>
                  </a:cubicBezTo>
                  <a:cubicBezTo>
                    <a:pt x="56" y="32"/>
                    <a:pt x="63" y="38"/>
                    <a:pt x="63" y="46"/>
                  </a:cubicBezTo>
                  <a:cubicBezTo>
                    <a:pt x="63" y="55"/>
                    <a:pt x="56" y="61"/>
                    <a:pt x="4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  <p:sp>
          <p:nvSpPr>
            <p:cNvPr id="25" name="Oval 60"/>
            <p:cNvSpPr>
              <a:spLocks noChangeArrowheads="1"/>
            </p:cNvSpPr>
            <p:nvPr/>
          </p:nvSpPr>
          <p:spPr bwMode="auto">
            <a:xfrm>
              <a:off x="1712364" y="2387652"/>
              <a:ext cx="64890" cy="623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</p:grpSp>
      <p:grpSp>
        <p:nvGrpSpPr>
          <p:cNvPr id="26" name="原创设计师QQ598969553      _19"/>
          <p:cNvGrpSpPr>
            <a:grpSpLocks noChangeAspect="1"/>
          </p:cNvGrpSpPr>
          <p:nvPr/>
        </p:nvGrpSpPr>
        <p:grpSpPr>
          <a:xfrm>
            <a:off x="6208449" y="3700765"/>
            <a:ext cx="234000" cy="270831"/>
            <a:chOff x="5106627" y="2260366"/>
            <a:chExt cx="324452" cy="406813"/>
          </a:xfrm>
          <a:solidFill>
            <a:schemeClr val="bg1"/>
          </a:solidFill>
        </p:grpSpPr>
        <p:sp>
          <p:nvSpPr>
            <p:cNvPr id="27" name="Freeform 80"/>
            <p:cNvSpPr>
              <a:spLocks/>
            </p:cNvSpPr>
            <p:nvPr/>
          </p:nvSpPr>
          <p:spPr bwMode="auto">
            <a:xfrm>
              <a:off x="5106627" y="2430079"/>
              <a:ext cx="324452" cy="134772"/>
            </a:xfrm>
            <a:custGeom>
              <a:avLst/>
              <a:gdLst>
                <a:gd name="T0" fmla="*/ 49 w 98"/>
                <a:gd name="T1" fmla="*/ 16 h 40"/>
                <a:gd name="T2" fmla="*/ 2 w 98"/>
                <a:gd name="T3" fmla="*/ 0 h 40"/>
                <a:gd name="T4" fmla="*/ 0 w 98"/>
                <a:gd name="T5" fmla="*/ 5 h 40"/>
                <a:gd name="T6" fmla="*/ 0 w 98"/>
                <a:gd name="T7" fmla="*/ 20 h 40"/>
                <a:gd name="T8" fmla="*/ 49 w 98"/>
                <a:gd name="T9" fmla="*/ 40 h 40"/>
                <a:gd name="T10" fmla="*/ 98 w 98"/>
                <a:gd name="T11" fmla="*/ 20 h 40"/>
                <a:gd name="T12" fmla="*/ 98 w 98"/>
                <a:gd name="T13" fmla="*/ 5 h 40"/>
                <a:gd name="T14" fmla="*/ 96 w 98"/>
                <a:gd name="T15" fmla="*/ 0 h 40"/>
                <a:gd name="T16" fmla="*/ 49 w 98"/>
                <a:gd name="T1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6"/>
                  </a:moveTo>
                  <a:cubicBezTo>
                    <a:pt x="26" y="16"/>
                    <a:pt x="7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ubicBezTo>
                    <a:pt x="91" y="9"/>
                    <a:pt x="72" y="16"/>
                    <a:pt x="4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  <p:sp>
          <p:nvSpPr>
            <p:cNvPr id="28" name="Freeform 81"/>
            <p:cNvSpPr>
              <a:spLocks/>
            </p:cNvSpPr>
            <p:nvPr/>
          </p:nvSpPr>
          <p:spPr bwMode="auto">
            <a:xfrm>
              <a:off x="5106627" y="2534902"/>
              <a:ext cx="324452" cy="132277"/>
            </a:xfrm>
            <a:custGeom>
              <a:avLst/>
              <a:gdLst>
                <a:gd name="T0" fmla="*/ 49 w 98"/>
                <a:gd name="T1" fmla="*/ 15 h 40"/>
                <a:gd name="T2" fmla="*/ 2 w 98"/>
                <a:gd name="T3" fmla="*/ 0 h 40"/>
                <a:gd name="T4" fmla="*/ 0 w 98"/>
                <a:gd name="T5" fmla="*/ 4 h 40"/>
                <a:gd name="T6" fmla="*/ 0 w 98"/>
                <a:gd name="T7" fmla="*/ 19 h 40"/>
                <a:gd name="T8" fmla="*/ 49 w 98"/>
                <a:gd name="T9" fmla="*/ 40 h 40"/>
                <a:gd name="T10" fmla="*/ 98 w 98"/>
                <a:gd name="T11" fmla="*/ 19 h 40"/>
                <a:gd name="T12" fmla="*/ 98 w 98"/>
                <a:gd name="T13" fmla="*/ 4 h 40"/>
                <a:gd name="T14" fmla="*/ 96 w 98"/>
                <a:gd name="T15" fmla="*/ 0 h 40"/>
                <a:gd name="T16" fmla="*/ 49 w 98"/>
                <a:gd name="T17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5"/>
                  </a:moveTo>
                  <a:cubicBezTo>
                    <a:pt x="26" y="15"/>
                    <a:pt x="7" y="9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19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3"/>
                    <a:pt x="97" y="1"/>
                    <a:pt x="96" y="0"/>
                  </a:cubicBezTo>
                  <a:cubicBezTo>
                    <a:pt x="91" y="9"/>
                    <a:pt x="72" y="15"/>
                    <a:pt x="4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  <p:sp>
          <p:nvSpPr>
            <p:cNvPr id="29" name="Freeform 82"/>
            <p:cNvSpPr>
              <a:spLocks/>
            </p:cNvSpPr>
            <p:nvPr/>
          </p:nvSpPr>
          <p:spPr bwMode="auto">
            <a:xfrm>
              <a:off x="5106627" y="2330248"/>
              <a:ext cx="324452" cy="137269"/>
            </a:xfrm>
            <a:custGeom>
              <a:avLst/>
              <a:gdLst>
                <a:gd name="T0" fmla="*/ 96 w 98"/>
                <a:gd name="T1" fmla="*/ 0 h 41"/>
                <a:gd name="T2" fmla="*/ 49 w 98"/>
                <a:gd name="T3" fmla="*/ 15 h 41"/>
                <a:gd name="T4" fmla="*/ 2 w 98"/>
                <a:gd name="T5" fmla="*/ 0 h 41"/>
                <a:gd name="T6" fmla="*/ 0 w 98"/>
                <a:gd name="T7" fmla="*/ 5 h 41"/>
                <a:gd name="T8" fmla="*/ 0 w 98"/>
                <a:gd name="T9" fmla="*/ 20 h 41"/>
                <a:gd name="T10" fmla="*/ 49 w 98"/>
                <a:gd name="T11" fmla="*/ 41 h 41"/>
                <a:gd name="T12" fmla="*/ 98 w 98"/>
                <a:gd name="T13" fmla="*/ 20 h 41"/>
                <a:gd name="T14" fmla="*/ 98 w 98"/>
                <a:gd name="T15" fmla="*/ 5 h 41"/>
                <a:gd name="T16" fmla="*/ 96 w 98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1">
                  <a:moveTo>
                    <a:pt x="96" y="0"/>
                  </a:moveTo>
                  <a:cubicBezTo>
                    <a:pt x="95" y="9"/>
                    <a:pt x="75" y="15"/>
                    <a:pt x="49" y="15"/>
                  </a:cubicBezTo>
                  <a:cubicBezTo>
                    <a:pt x="24" y="15"/>
                    <a:pt x="3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1"/>
                    <a:pt x="49" y="41"/>
                  </a:cubicBezTo>
                  <a:cubicBezTo>
                    <a:pt x="76" y="41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  <p:sp>
          <p:nvSpPr>
            <p:cNvPr id="30" name="Oval 83"/>
            <p:cNvSpPr>
              <a:spLocks noChangeArrowheads="1"/>
            </p:cNvSpPr>
            <p:nvPr/>
          </p:nvSpPr>
          <p:spPr bwMode="auto">
            <a:xfrm>
              <a:off x="5111618" y="2260366"/>
              <a:ext cx="316965" cy="10731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</p:grpSp>
      <p:grpSp>
        <p:nvGrpSpPr>
          <p:cNvPr id="31" name="原创设计师QQ598969553      _20"/>
          <p:cNvGrpSpPr>
            <a:grpSpLocks noChangeAspect="1"/>
          </p:cNvGrpSpPr>
          <p:nvPr/>
        </p:nvGrpSpPr>
        <p:grpSpPr>
          <a:xfrm>
            <a:off x="3635672" y="2684740"/>
            <a:ext cx="312000" cy="324839"/>
            <a:chOff x="5513440" y="1766202"/>
            <a:chExt cx="429274" cy="484183"/>
          </a:xfrm>
          <a:solidFill>
            <a:schemeClr val="bg1"/>
          </a:solidFill>
        </p:grpSpPr>
        <p:sp>
          <p:nvSpPr>
            <p:cNvPr id="32" name="Freeform 147"/>
            <p:cNvSpPr>
              <a:spLocks/>
            </p:cNvSpPr>
            <p:nvPr/>
          </p:nvSpPr>
          <p:spPr bwMode="auto">
            <a:xfrm>
              <a:off x="5513440" y="1766202"/>
              <a:ext cx="429274" cy="87353"/>
            </a:xfrm>
            <a:custGeom>
              <a:avLst/>
              <a:gdLst>
                <a:gd name="T0" fmla="*/ 68 w 129"/>
                <a:gd name="T1" fmla="*/ 8 h 26"/>
                <a:gd name="T2" fmla="*/ 68 w 129"/>
                <a:gd name="T3" fmla="*/ 4 h 26"/>
                <a:gd name="T4" fmla="*/ 64 w 129"/>
                <a:gd name="T5" fmla="*/ 0 h 26"/>
                <a:gd name="T6" fmla="*/ 61 w 129"/>
                <a:gd name="T7" fmla="*/ 4 h 26"/>
                <a:gd name="T8" fmla="*/ 61 w 129"/>
                <a:gd name="T9" fmla="*/ 8 h 26"/>
                <a:gd name="T10" fmla="*/ 0 w 129"/>
                <a:gd name="T11" fmla="*/ 8 h 26"/>
                <a:gd name="T12" fmla="*/ 0 w 129"/>
                <a:gd name="T13" fmla="*/ 26 h 26"/>
                <a:gd name="T14" fmla="*/ 129 w 129"/>
                <a:gd name="T15" fmla="*/ 26 h 26"/>
                <a:gd name="T16" fmla="*/ 129 w 129"/>
                <a:gd name="T17" fmla="*/ 8 h 26"/>
                <a:gd name="T18" fmla="*/ 68 w 129"/>
                <a:gd name="T1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6">
                  <a:moveTo>
                    <a:pt x="68" y="8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68" y="2"/>
                    <a:pt x="66" y="0"/>
                    <a:pt x="64" y="0"/>
                  </a:cubicBezTo>
                  <a:cubicBezTo>
                    <a:pt x="63" y="0"/>
                    <a:pt x="61" y="2"/>
                    <a:pt x="61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9" y="8"/>
                    <a:pt x="129" y="8"/>
                    <a:pt x="129" y="8"/>
                  </a:cubicBezTo>
                  <a:lnTo>
                    <a:pt x="6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  <p:sp>
          <p:nvSpPr>
            <p:cNvPr id="33" name="Freeform 148"/>
            <p:cNvSpPr>
              <a:spLocks noEditPoints="1"/>
            </p:cNvSpPr>
            <p:nvPr/>
          </p:nvSpPr>
          <p:spPr bwMode="auto">
            <a:xfrm>
              <a:off x="5550876" y="1873521"/>
              <a:ext cx="356897" cy="376864"/>
            </a:xfrm>
            <a:custGeom>
              <a:avLst/>
              <a:gdLst>
                <a:gd name="T0" fmla="*/ 143 w 143"/>
                <a:gd name="T1" fmla="*/ 95 h 151"/>
                <a:gd name="T2" fmla="*/ 143 w 143"/>
                <a:gd name="T3" fmla="*/ 0 h 151"/>
                <a:gd name="T4" fmla="*/ 0 w 143"/>
                <a:gd name="T5" fmla="*/ 0 h 151"/>
                <a:gd name="T6" fmla="*/ 0 w 143"/>
                <a:gd name="T7" fmla="*/ 95 h 151"/>
                <a:gd name="T8" fmla="*/ 63 w 143"/>
                <a:gd name="T9" fmla="*/ 95 h 151"/>
                <a:gd name="T10" fmla="*/ 63 w 143"/>
                <a:gd name="T11" fmla="*/ 125 h 151"/>
                <a:gd name="T12" fmla="*/ 45 w 143"/>
                <a:gd name="T13" fmla="*/ 125 h 151"/>
                <a:gd name="T14" fmla="*/ 45 w 143"/>
                <a:gd name="T15" fmla="*/ 121 h 151"/>
                <a:gd name="T16" fmla="*/ 37 w 143"/>
                <a:gd name="T17" fmla="*/ 121 h 151"/>
                <a:gd name="T18" fmla="*/ 25 w 143"/>
                <a:gd name="T19" fmla="*/ 151 h 151"/>
                <a:gd name="T20" fmla="*/ 33 w 143"/>
                <a:gd name="T21" fmla="*/ 151 h 151"/>
                <a:gd name="T22" fmla="*/ 40 w 143"/>
                <a:gd name="T23" fmla="*/ 137 h 151"/>
                <a:gd name="T24" fmla="*/ 104 w 143"/>
                <a:gd name="T25" fmla="*/ 137 h 151"/>
                <a:gd name="T26" fmla="*/ 109 w 143"/>
                <a:gd name="T27" fmla="*/ 151 h 151"/>
                <a:gd name="T28" fmla="*/ 119 w 143"/>
                <a:gd name="T29" fmla="*/ 151 h 151"/>
                <a:gd name="T30" fmla="*/ 107 w 143"/>
                <a:gd name="T31" fmla="*/ 121 h 151"/>
                <a:gd name="T32" fmla="*/ 97 w 143"/>
                <a:gd name="T33" fmla="*/ 121 h 151"/>
                <a:gd name="T34" fmla="*/ 97 w 143"/>
                <a:gd name="T35" fmla="*/ 125 h 151"/>
                <a:gd name="T36" fmla="*/ 80 w 143"/>
                <a:gd name="T37" fmla="*/ 125 h 151"/>
                <a:gd name="T38" fmla="*/ 80 w 143"/>
                <a:gd name="T39" fmla="*/ 95 h 151"/>
                <a:gd name="T40" fmla="*/ 143 w 143"/>
                <a:gd name="T41" fmla="*/ 95 h 151"/>
                <a:gd name="T42" fmla="*/ 92 w 143"/>
                <a:gd name="T43" fmla="*/ 28 h 151"/>
                <a:gd name="T44" fmla="*/ 133 w 143"/>
                <a:gd name="T45" fmla="*/ 28 h 151"/>
                <a:gd name="T46" fmla="*/ 133 w 143"/>
                <a:gd name="T47" fmla="*/ 37 h 151"/>
                <a:gd name="T48" fmla="*/ 92 w 143"/>
                <a:gd name="T49" fmla="*/ 37 h 151"/>
                <a:gd name="T50" fmla="*/ 92 w 143"/>
                <a:gd name="T51" fmla="*/ 28 h 151"/>
                <a:gd name="T52" fmla="*/ 92 w 143"/>
                <a:gd name="T53" fmla="*/ 46 h 151"/>
                <a:gd name="T54" fmla="*/ 133 w 143"/>
                <a:gd name="T55" fmla="*/ 46 h 151"/>
                <a:gd name="T56" fmla="*/ 133 w 143"/>
                <a:gd name="T57" fmla="*/ 56 h 151"/>
                <a:gd name="T58" fmla="*/ 92 w 143"/>
                <a:gd name="T59" fmla="*/ 56 h 151"/>
                <a:gd name="T60" fmla="*/ 92 w 143"/>
                <a:gd name="T61" fmla="*/ 46 h 151"/>
                <a:gd name="T62" fmla="*/ 92 w 143"/>
                <a:gd name="T63" fmla="*/ 63 h 151"/>
                <a:gd name="T64" fmla="*/ 133 w 143"/>
                <a:gd name="T65" fmla="*/ 63 h 151"/>
                <a:gd name="T66" fmla="*/ 133 w 143"/>
                <a:gd name="T67" fmla="*/ 74 h 151"/>
                <a:gd name="T68" fmla="*/ 92 w 143"/>
                <a:gd name="T69" fmla="*/ 74 h 151"/>
                <a:gd name="T70" fmla="*/ 92 w 143"/>
                <a:gd name="T71" fmla="*/ 63 h 151"/>
                <a:gd name="T72" fmla="*/ 8 w 143"/>
                <a:gd name="T73" fmla="*/ 75 h 151"/>
                <a:gd name="T74" fmla="*/ 8 w 143"/>
                <a:gd name="T75" fmla="*/ 24 h 151"/>
                <a:gd name="T76" fmla="*/ 83 w 143"/>
                <a:gd name="T77" fmla="*/ 24 h 151"/>
                <a:gd name="T78" fmla="*/ 83 w 143"/>
                <a:gd name="T79" fmla="*/ 75 h 151"/>
                <a:gd name="T80" fmla="*/ 8 w 143"/>
                <a:gd name="T81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151">
                  <a:moveTo>
                    <a:pt x="143" y="95"/>
                  </a:moveTo>
                  <a:lnTo>
                    <a:pt x="14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63" y="95"/>
                  </a:lnTo>
                  <a:lnTo>
                    <a:pt x="63" y="125"/>
                  </a:lnTo>
                  <a:lnTo>
                    <a:pt x="45" y="125"/>
                  </a:lnTo>
                  <a:lnTo>
                    <a:pt x="45" y="121"/>
                  </a:lnTo>
                  <a:lnTo>
                    <a:pt x="37" y="121"/>
                  </a:lnTo>
                  <a:lnTo>
                    <a:pt x="25" y="151"/>
                  </a:lnTo>
                  <a:lnTo>
                    <a:pt x="33" y="151"/>
                  </a:lnTo>
                  <a:lnTo>
                    <a:pt x="40" y="137"/>
                  </a:lnTo>
                  <a:lnTo>
                    <a:pt x="104" y="137"/>
                  </a:lnTo>
                  <a:lnTo>
                    <a:pt x="109" y="151"/>
                  </a:lnTo>
                  <a:lnTo>
                    <a:pt x="119" y="151"/>
                  </a:lnTo>
                  <a:lnTo>
                    <a:pt x="107" y="121"/>
                  </a:lnTo>
                  <a:lnTo>
                    <a:pt x="97" y="121"/>
                  </a:lnTo>
                  <a:lnTo>
                    <a:pt x="97" y="125"/>
                  </a:lnTo>
                  <a:lnTo>
                    <a:pt x="80" y="125"/>
                  </a:lnTo>
                  <a:lnTo>
                    <a:pt x="80" y="95"/>
                  </a:lnTo>
                  <a:lnTo>
                    <a:pt x="143" y="95"/>
                  </a:lnTo>
                  <a:close/>
                  <a:moveTo>
                    <a:pt x="92" y="28"/>
                  </a:moveTo>
                  <a:lnTo>
                    <a:pt x="133" y="28"/>
                  </a:lnTo>
                  <a:lnTo>
                    <a:pt x="133" y="37"/>
                  </a:lnTo>
                  <a:lnTo>
                    <a:pt x="92" y="37"/>
                  </a:lnTo>
                  <a:lnTo>
                    <a:pt x="92" y="28"/>
                  </a:lnTo>
                  <a:close/>
                  <a:moveTo>
                    <a:pt x="92" y="46"/>
                  </a:moveTo>
                  <a:lnTo>
                    <a:pt x="133" y="46"/>
                  </a:lnTo>
                  <a:lnTo>
                    <a:pt x="133" y="56"/>
                  </a:lnTo>
                  <a:lnTo>
                    <a:pt x="92" y="56"/>
                  </a:lnTo>
                  <a:lnTo>
                    <a:pt x="92" y="46"/>
                  </a:lnTo>
                  <a:close/>
                  <a:moveTo>
                    <a:pt x="92" y="63"/>
                  </a:moveTo>
                  <a:lnTo>
                    <a:pt x="133" y="63"/>
                  </a:lnTo>
                  <a:lnTo>
                    <a:pt x="133" y="74"/>
                  </a:lnTo>
                  <a:lnTo>
                    <a:pt x="92" y="74"/>
                  </a:lnTo>
                  <a:lnTo>
                    <a:pt x="92" y="63"/>
                  </a:lnTo>
                  <a:close/>
                  <a:moveTo>
                    <a:pt x="8" y="75"/>
                  </a:moveTo>
                  <a:lnTo>
                    <a:pt x="8" y="24"/>
                  </a:lnTo>
                  <a:lnTo>
                    <a:pt x="83" y="24"/>
                  </a:lnTo>
                  <a:lnTo>
                    <a:pt x="83" y="75"/>
                  </a:lnTo>
                  <a:lnTo>
                    <a:pt x="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  <p:sp>
          <p:nvSpPr>
            <p:cNvPr id="34" name="Freeform 149"/>
            <p:cNvSpPr>
              <a:spLocks/>
            </p:cNvSpPr>
            <p:nvPr/>
          </p:nvSpPr>
          <p:spPr bwMode="auto">
            <a:xfrm>
              <a:off x="5578330" y="1945898"/>
              <a:ext cx="174705" cy="102328"/>
            </a:xfrm>
            <a:custGeom>
              <a:avLst/>
              <a:gdLst>
                <a:gd name="T0" fmla="*/ 58 w 70"/>
                <a:gd name="T1" fmla="*/ 12 h 41"/>
                <a:gd name="T2" fmla="*/ 54 w 70"/>
                <a:gd name="T3" fmla="*/ 20 h 41"/>
                <a:gd name="T4" fmla="*/ 48 w 70"/>
                <a:gd name="T5" fmla="*/ 16 h 41"/>
                <a:gd name="T6" fmla="*/ 48 w 70"/>
                <a:gd name="T7" fmla="*/ 16 h 41"/>
                <a:gd name="T8" fmla="*/ 34 w 70"/>
                <a:gd name="T9" fmla="*/ 8 h 41"/>
                <a:gd name="T10" fmla="*/ 32 w 70"/>
                <a:gd name="T11" fmla="*/ 12 h 41"/>
                <a:gd name="T12" fmla="*/ 28 w 70"/>
                <a:gd name="T13" fmla="*/ 20 h 41"/>
                <a:gd name="T14" fmla="*/ 16 w 70"/>
                <a:gd name="T15" fmla="*/ 12 h 41"/>
                <a:gd name="T16" fmla="*/ 12 w 70"/>
                <a:gd name="T17" fmla="*/ 17 h 41"/>
                <a:gd name="T18" fmla="*/ 12 w 70"/>
                <a:gd name="T19" fmla="*/ 17 h 41"/>
                <a:gd name="T20" fmla="*/ 0 w 70"/>
                <a:gd name="T21" fmla="*/ 37 h 41"/>
                <a:gd name="T22" fmla="*/ 5 w 70"/>
                <a:gd name="T23" fmla="*/ 41 h 41"/>
                <a:gd name="T24" fmla="*/ 17 w 70"/>
                <a:gd name="T25" fmla="*/ 21 h 41"/>
                <a:gd name="T26" fmla="*/ 24 w 70"/>
                <a:gd name="T27" fmla="*/ 25 h 41"/>
                <a:gd name="T28" fmla="*/ 24 w 70"/>
                <a:gd name="T29" fmla="*/ 25 h 41"/>
                <a:gd name="T30" fmla="*/ 30 w 70"/>
                <a:gd name="T31" fmla="*/ 29 h 41"/>
                <a:gd name="T32" fmla="*/ 37 w 70"/>
                <a:gd name="T33" fmla="*/ 17 h 41"/>
                <a:gd name="T34" fmla="*/ 42 w 70"/>
                <a:gd name="T35" fmla="*/ 21 h 41"/>
                <a:gd name="T36" fmla="*/ 42 w 70"/>
                <a:gd name="T37" fmla="*/ 21 h 41"/>
                <a:gd name="T38" fmla="*/ 56 w 70"/>
                <a:gd name="T39" fmla="*/ 28 h 41"/>
                <a:gd name="T40" fmla="*/ 57 w 70"/>
                <a:gd name="T41" fmla="*/ 28 h 41"/>
                <a:gd name="T42" fmla="*/ 57 w 70"/>
                <a:gd name="T43" fmla="*/ 28 h 41"/>
                <a:gd name="T44" fmla="*/ 64 w 70"/>
                <a:gd name="T45" fmla="*/ 17 h 41"/>
                <a:gd name="T46" fmla="*/ 64 w 70"/>
                <a:gd name="T47" fmla="*/ 17 h 41"/>
                <a:gd name="T48" fmla="*/ 70 w 70"/>
                <a:gd name="T49" fmla="*/ 4 h 41"/>
                <a:gd name="T50" fmla="*/ 65 w 70"/>
                <a:gd name="T51" fmla="*/ 0 h 41"/>
                <a:gd name="T52" fmla="*/ 58 w 70"/>
                <a:gd name="T5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41">
                  <a:moveTo>
                    <a:pt x="58" y="12"/>
                  </a:moveTo>
                  <a:lnTo>
                    <a:pt x="54" y="2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4" y="8"/>
                  </a:lnTo>
                  <a:lnTo>
                    <a:pt x="32" y="12"/>
                  </a:lnTo>
                  <a:lnTo>
                    <a:pt x="28" y="20"/>
                  </a:lnTo>
                  <a:lnTo>
                    <a:pt x="16" y="12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0" y="37"/>
                  </a:lnTo>
                  <a:lnTo>
                    <a:pt x="5" y="41"/>
                  </a:lnTo>
                  <a:lnTo>
                    <a:pt x="17" y="2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30" y="29"/>
                  </a:lnTo>
                  <a:lnTo>
                    <a:pt x="37" y="17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70" y="4"/>
                  </a:lnTo>
                  <a:lnTo>
                    <a:pt x="65" y="0"/>
                  </a:lnTo>
                  <a:lnTo>
                    <a:pt x="5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latin typeface="+mn-lt"/>
                <a:ea typeface="+mn-ea"/>
              </a:endParaRPr>
            </a:p>
          </p:txBody>
        </p:sp>
      </p:grpSp>
      <p:pic>
        <p:nvPicPr>
          <p:cNvPr id="35862" name="Picture 64"/>
          <p:cNvPicPr>
            <a:picLocks noGrp="1" noSelect="1" noRot="1" noChangeAspect="1" noMove="1" noResize="1" noChangeShapeType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560193" y="458517"/>
            <a:ext cx="8981229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uk-UA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СЕРВІСИ  ДЛЯ СТВОРЕННЯ ІНФОГРАФІКИ ТА ВІЗУАЛІЗАЦІЇ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9248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r="6917" b="5016"/>
          <a:stretch/>
        </p:blipFill>
        <p:spPr bwMode="auto">
          <a:xfrm>
            <a:off x="1652104" y="2755901"/>
            <a:ext cx="6952260" cy="354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283" y="1347711"/>
            <a:ext cx="8805902" cy="1052301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дають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можливість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візуалізувати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комунікацію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Вони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дозволяють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демонструвати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контент та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взаємодіяти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ним.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Найпопулярнішою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Padlet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яку я використовую під час проведення занять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5283" y="534044"/>
            <a:ext cx="8887722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МОЄЇ СКАРБНИЧКИ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3059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224" y="534044"/>
            <a:ext cx="4373282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uk-UA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ІЇ</a:t>
            </a:r>
            <a:endParaRPr lang="ru-RU" sz="3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2" descr="C:\Users\3D\Downloads\Word Art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1" y="1917701"/>
            <a:ext cx="4897967" cy="315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0223" y="534044"/>
            <a:ext cx="8817591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МОЄЇ СКАРБНИЧКИ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62060" y="1438250"/>
            <a:ext cx="4182533" cy="3878095"/>
          </a:xfrm>
          <a:prstGeom prst="rect">
            <a:avLst/>
          </a:prstGeom>
        </p:spPr>
        <p:txBody>
          <a:bodyPr lIns="127723" tIns="63862" rIns="127723" bIns="63862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Хмара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хмара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тегів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зважений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список) –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візуальне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відтворення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списку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категорій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міток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ярликів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єдиному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спільному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зображенні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візуалізувати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термінологію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певної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теми у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наочний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спосіб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сприяє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швидкому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запам'ятовуванню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Залучення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методу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доречне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уроках з будь-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якої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навчальної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дисципліни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0223" y="5340673"/>
            <a:ext cx="8817591" cy="1052301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r>
              <a:rPr lang="uk-UA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створення хмар слів використовую інструмент 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Art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багатофункціональний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англомовний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сервіс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яскраві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хмари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7211" r="43350" b="83083"/>
          <a:stretch/>
        </p:blipFill>
        <p:spPr bwMode="auto">
          <a:xfrm>
            <a:off x="4829174" y="534045"/>
            <a:ext cx="4361842" cy="55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412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原创设计师QQ598969553      _1"/>
          <p:cNvGrpSpPr>
            <a:grpSpLocks/>
          </p:cNvGrpSpPr>
          <p:nvPr/>
        </p:nvGrpSpPr>
        <p:grpSpPr bwMode="auto">
          <a:xfrm>
            <a:off x="3922850" y="1568654"/>
            <a:ext cx="2248817" cy="4333471"/>
            <a:chOff x="3987654" y="1679757"/>
            <a:chExt cx="1404808" cy="28437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987654" y="1679757"/>
              <a:ext cx="1404808" cy="2843752"/>
            </a:xfrm>
            <a:prstGeom prst="rect">
              <a:avLst/>
            </a:prstGeom>
            <a:effectLst>
              <a:reflection stA="29000" endPos="11000" dist="12700" dir="5400000" sy="-100000" algn="bl" rotWithShape="0"/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4108293" y="2092585"/>
              <a:ext cx="1163530" cy="2022858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/>
            </a:p>
          </p:txBody>
        </p:sp>
      </p:grpSp>
      <p:grpSp>
        <p:nvGrpSpPr>
          <p:cNvPr id="3" name="原创设计师QQ598969553      _3"/>
          <p:cNvGrpSpPr>
            <a:grpSpLocks/>
          </p:cNvGrpSpPr>
          <p:nvPr/>
        </p:nvGrpSpPr>
        <p:grpSpPr bwMode="auto">
          <a:xfrm>
            <a:off x="6553127" y="2781758"/>
            <a:ext cx="3174814" cy="1385562"/>
            <a:chOff x="6258927" y="1945076"/>
            <a:chExt cx="2254822" cy="1386206"/>
          </a:xfrm>
        </p:grpSpPr>
        <p:sp>
          <p:nvSpPr>
            <p:cNvPr id="7" name="Rectangle 23"/>
            <p:cNvSpPr/>
            <p:nvPr/>
          </p:nvSpPr>
          <p:spPr>
            <a:xfrm>
              <a:off x="6258927" y="2180136"/>
              <a:ext cx="2254822" cy="11511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700" dirty="0" err="1"/>
                <a:t>створення</a:t>
              </a:r>
              <a:r>
                <a:rPr lang="ru-RU" sz="1700" dirty="0"/>
                <a:t> </a:t>
              </a:r>
              <a:r>
                <a:rPr lang="ru-RU" sz="1700" dirty="0" err="1"/>
                <a:t>бесід</a:t>
              </a:r>
              <a:r>
                <a:rPr lang="ru-RU" sz="1700" dirty="0"/>
                <a:t> для переписки, </a:t>
              </a:r>
              <a:r>
                <a:rPr lang="ru-RU" sz="1700" dirty="0" err="1"/>
                <a:t>записів</a:t>
              </a:r>
              <a:r>
                <a:rPr lang="ru-RU" sz="1700" dirty="0"/>
                <a:t> </a:t>
              </a:r>
              <a:r>
                <a:rPr lang="ru-RU" sz="1700" dirty="0" err="1"/>
                <a:t>голосових</a:t>
              </a:r>
              <a:r>
                <a:rPr lang="ru-RU" sz="1700" dirty="0"/>
                <a:t> </a:t>
              </a:r>
              <a:r>
                <a:rPr lang="ru-RU" sz="1700" dirty="0" err="1"/>
                <a:t>повідомлень</a:t>
              </a:r>
              <a:r>
                <a:rPr lang="ru-RU" sz="1700" dirty="0"/>
                <a:t> та </a:t>
              </a:r>
              <a:r>
                <a:rPr lang="ru-RU" sz="1700" dirty="0" err="1"/>
                <a:t>можливість</a:t>
              </a:r>
              <a:r>
                <a:rPr lang="ru-RU" sz="1700" dirty="0"/>
                <a:t> </a:t>
              </a:r>
              <a:r>
                <a:rPr lang="ru-RU" sz="1700" dirty="0" err="1"/>
                <a:t>ведення</a:t>
              </a:r>
              <a:r>
                <a:rPr lang="ru-RU" sz="1700" dirty="0"/>
                <a:t> прямого </a:t>
              </a:r>
              <a:r>
                <a:rPr lang="ru-RU" sz="1700" dirty="0" err="1"/>
                <a:t>ефіру</a:t>
              </a:r>
              <a:endParaRPr lang="ru-RU" sz="1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262102" y="1945076"/>
              <a:ext cx="1460871" cy="354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Open Sans" panose="020B0606030504020204" pitchFamily="34" charset="0"/>
                </a:rPr>
                <a:t>INSTAGRAM</a:t>
              </a:r>
            </a:p>
          </p:txBody>
        </p:sp>
      </p:grpSp>
      <p:grpSp>
        <p:nvGrpSpPr>
          <p:cNvPr id="10" name="原创设计师QQ598969553      _7"/>
          <p:cNvGrpSpPr>
            <a:grpSpLocks/>
          </p:cNvGrpSpPr>
          <p:nvPr/>
        </p:nvGrpSpPr>
        <p:grpSpPr bwMode="auto">
          <a:xfrm>
            <a:off x="6588095" y="5142295"/>
            <a:ext cx="2873558" cy="1385562"/>
            <a:chOff x="6258927" y="3661038"/>
            <a:chExt cx="2254822" cy="1386206"/>
          </a:xfrm>
        </p:grpSpPr>
        <p:sp>
          <p:nvSpPr>
            <p:cNvPr id="16" name="Rectangle 23"/>
            <p:cNvSpPr/>
            <p:nvPr/>
          </p:nvSpPr>
          <p:spPr>
            <a:xfrm>
              <a:off x="6258927" y="3896098"/>
              <a:ext cx="2254822" cy="11511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700" dirty="0" err="1"/>
                <a:t>створення</a:t>
              </a:r>
              <a:r>
                <a:rPr lang="ru-RU" sz="1700" dirty="0"/>
                <a:t> </a:t>
              </a:r>
              <a:r>
                <a:rPr lang="ru-RU" sz="1700" dirty="0" err="1"/>
                <a:t>чатів</a:t>
              </a:r>
              <a:r>
                <a:rPr lang="ru-RU" sz="1700" dirty="0"/>
                <a:t>, </a:t>
              </a:r>
              <a:r>
                <a:rPr lang="ru-RU" sz="1700" dirty="0" err="1"/>
                <a:t>груп</a:t>
              </a:r>
              <a:r>
                <a:rPr lang="ru-RU" sz="1700" dirty="0"/>
                <a:t> для переписки та </a:t>
              </a:r>
              <a:r>
                <a:rPr lang="ru-RU" sz="1700" dirty="0" err="1"/>
                <a:t>обміну</a:t>
              </a:r>
              <a:r>
                <a:rPr lang="ru-RU" sz="1700" dirty="0"/>
                <a:t> файлами, </a:t>
              </a:r>
              <a:r>
                <a:rPr lang="ru-RU" sz="1700" dirty="0" err="1"/>
                <a:t>можливе</a:t>
              </a:r>
              <a:r>
                <a:rPr lang="ru-RU" sz="1700" dirty="0"/>
                <a:t> </a:t>
              </a:r>
              <a:r>
                <a:rPr lang="ru-RU" sz="1700" dirty="0" err="1"/>
                <a:t>підключення</a:t>
              </a:r>
              <a:r>
                <a:rPr lang="ru-RU" sz="1700" dirty="0"/>
                <a:t> </a:t>
              </a:r>
              <a:r>
                <a:rPr lang="ru-RU" sz="1700" dirty="0" err="1"/>
                <a:t>понад</a:t>
              </a:r>
              <a:r>
                <a:rPr lang="ru-RU" sz="1700" dirty="0"/>
                <a:t> 20 </a:t>
              </a:r>
              <a:r>
                <a:rPr lang="ru-RU" sz="1700" dirty="0" err="1"/>
                <a:t>осіб</a:t>
              </a:r>
              <a:endParaRPr lang="ru-RU" sz="1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262102" y="3661038"/>
              <a:ext cx="1460871" cy="354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Open Sans" panose="020B0606030504020204" pitchFamily="34" charset="0"/>
                </a:rPr>
                <a:t>VIBER</a:t>
              </a:r>
            </a:p>
          </p:txBody>
        </p:sp>
      </p:grpSp>
      <p:grpSp>
        <p:nvGrpSpPr>
          <p:cNvPr id="11" name="原创设计师QQ598969553      _9"/>
          <p:cNvGrpSpPr>
            <a:grpSpLocks/>
          </p:cNvGrpSpPr>
          <p:nvPr/>
        </p:nvGrpSpPr>
        <p:grpSpPr bwMode="auto">
          <a:xfrm>
            <a:off x="563218" y="2890043"/>
            <a:ext cx="3080158" cy="835243"/>
            <a:chOff x="916775" y="1938149"/>
            <a:chExt cx="2405215" cy="836401"/>
          </a:xfrm>
        </p:grpSpPr>
        <p:sp>
          <p:nvSpPr>
            <p:cNvPr id="19" name="Rectangle 23"/>
            <p:cNvSpPr/>
            <p:nvPr/>
          </p:nvSpPr>
          <p:spPr>
            <a:xfrm>
              <a:off x="916775" y="2127323"/>
              <a:ext cx="2254492" cy="6472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14000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altLang="zh-CN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</a:rPr>
                <a:t>Створення </a:t>
              </a:r>
              <a:r>
                <a:rPr lang="uk-UA" altLang="zh-CN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</a:rPr>
                <a:t>чату</a:t>
              </a:r>
              <a:r>
                <a:rPr lang="uk-UA" altLang="zh-CN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</a:rPr>
                <a:t>, групи чи спільноти в </a:t>
              </a:r>
              <a:r>
                <a:rPr lang="uk-UA" altLang="zh-CN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</a:rPr>
                <a:t>месенджері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60774" y="1938149"/>
              <a:ext cx="1461216" cy="3544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Open Sans" panose="020B0606030504020204" pitchFamily="34" charset="0"/>
                </a:rPr>
                <a:t>FASEBOOK</a:t>
              </a:r>
            </a:p>
          </p:txBody>
        </p:sp>
      </p:grpSp>
      <p:grpSp>
        <p:nvGrpSpPr>
          <p:cNvPr id="28" name="原创设计师QQ598969553      _11"/>
          <p:cNvGrpSpPr>
            <a:grpSpLocks/>
          </p:cNvGrpSpPr>
          <p:nvPr/>
        </p:nvGrpSpPr>
        <p:grpSpPr bwMode="auto">
          <a:xfrm>
            <a:off x="128574" y="5252205"/>
            <a:ext cx="3588367" cy="1296651"/>
            <a:chOff x="865453" y="3661038"/>
            <a:chExt cx="2405215" cy="1675540"/>
          </a:xfrm>
        </p:grpSpPr>
        <p:sp>
          <p:nvSpPr>
            <p:cNvPr id="23" name="Rectangle 23"/>
            <p:cNvSpPr/>
            <p:nvPr/>
          </p:nvSpPr>
          <p:spPr>
            <a:xfrm>
              <a:off x="865453" y="3849752"/>
              <a:ext cx="2254393" cy="14868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700" dirty="0" err="1"/>
                <a:t>створення</a:t>
              </a:r>
              <a:r>
                <a:rPr lang="ru-RU" sz="1700" dirty="0"/>
                <a:t> </a:t>
              </a:r>
              <a:r>
                <a:rPr lang="ru-RU" sz="1700" dirty="0" err="1"/>
                <a:t>групи</a:t>
              </a:r>
              <a:r>
                <a:rPr lang="ru-RU" sz="1700" dirty="0"/>
                <a:t> для переписки, </a:t>
              </a:r>
              <a:r>
                <a:rPr lang="ru-RU" sz="1700" dirty="0" err="1"/>
                <a:t>групи</a:t>
              </a:r>
              <a:r>
                <a:rPr lang="ru-RU" sz="1700" dirty="0"/>
                <a:t> для </a:t>
              </a:r>
              <a:r>
                <a:rPr lang="ru-RU" sz="1700" dirty="0" err="1"/>
                <a:t>обміну</a:t>
              </a:r>
              <a:r>
                <a:rPr lang="ru-RU" sz="1700" dirty="0"/>
                <a:t> файлами та </a:t>
              </a:r>
              <a:r>
                <a:rPr lang="ru-RU" sz="1700" dirty="0" err="1"/>
                <a:t>групи</a:t>
              </a:r>
              <a:r>
                <a:rPr lang="ru-RU" sz="1700" dirty="0"/>
                <a:t>  для </a:t>
              </a:r>
              <a:r>
                <a:rPr lang="ru-RU" sz="1700" dirty="0" err="1"/>
                <a:t>обміну</a:t>
              </a:r>
              <a:r>
                <a:rPr lang="ru-RU" sz="1700" dirty="0"/>
                <a:t> </a:t>
              </a:r>
              <a:r>
                <a:rPr lang="ru-RU" sz="1700" dirty="0" err="1"/>
                <a:t>голосовими</a:t>
              </a:r>
              <a:r>
                <a:rPr lang="ru-RU" sz="1700" dirty="0"/>
                <a:t> </a:t>
              </a:r>
              <a:r>
                <a:rPr lang="ru-RU" sz="1700" dirty="0" err="1"/>
                <a:t>повідомленнями</a:t>
              </a:r>
              <a:endParaRPr lang="ru-RU" sz="1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10075" y="3661038"/>
              <a:ext cx="1460593" cy="4573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7183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Open Sans" panose="020B0606030504020204" pitchFamily="34" charset="0"/>
                </a:rPr>
                <a:t>TELEGRAM</a:t>
              </a:r>
            </a:p>
          </p:txBody>
        </p:sp>
      </p:grpSp>
      <p:pic>
        <p:nvPicPr>
          <p:cNvPr id="31759" name="Picture 64"/>
          <p:cNvPicPr>
            <a:picLocks noGrp="1" noSelect="1" noRot="1" noChangeAspect="1" noMove="1" noResize="1" noChangeShapeType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725511" y="412124"/>
            <a:ext cx="7728373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uk-UA" sz="2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ІНСТРУМЕНТИ, ЯКІ ВИКОРИСТОВУЮ ДЛЯ ПРОВЕДЕННЯ ОНЛАЙН-ЗАНЯТЬ</a:t>
            </a:r>
            <a:endParaRPr lang="ru-RU" sz="2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2" descr="C:\Users\User\Desktop\4511d391fa10c5e36b2e5af88c58f53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917" y="1568653"/>
            <a:ext cx="2992458" cy="132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" descr="C:\Users\User\Desktop\images.jpg"/>
          <p:cNvPicPr>
            <a:picLocks noChangeAspect="1" noChangeArrowheads="1"/>
          </p:cNvPicPr>
          <p:nvPr/>
        </p:nvPicPr>
        <p:blipFill>
          <a:blip r:embed="rId7"/>
          <a:srcRect t="15385" b="15385"/>
          <a:stretch>
            <a:fillRect/>
          </a:stretch>
        </p:blipFill>
        <p:spPr bwMode="auto">
          <a:xfrm>
            <a:off x="607068" y="4007161"/>
            <a:ext cx="2992458" cy="123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4" descr="C:\Users\User\Desktop\загружено (2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127" y="1625906"/>
            <a:ext cx="2889270" cy="114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6" descr="C:\Users\User\Desktop\viber_logol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127" y="4124705"/>
            <a:ext cx="2889272" cy="101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原创设计师QQ598969553      _1"/>
          <p:cNvSpPr/>
          <p:nvPr/>
        </p:nvSpPr>
        <p:spPr>
          <a:xfrm>
            <a:off x="3437865" y="1863128"/>
            <a:ext cx="1448064" cy="133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6" name="原创设计师QQ598969553      _2"/>
          <p:cNvSpPr/>
          <p:nvPr/>
        </p:nvSpPr>
        <p:spPr>
          <a:xfrm>
            <a:off x="4495537" y="2966439"/>
            <a:ext cx="390393" cy="3603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892" name="原创设计师QQ598969553      _3"/>
          <p:cNvSpPr>
            <a:spLocks noChangeArrowheads="1"/>
          </p:cNvSpPr>
          <p:nvPr/>
        </p:nvSpPr>
        <p:spPr bwMode="auto">
          <a:xfrm>
            <a:off x="3700891" y="2526703"/>
            <a:ext cx="939217" cy="31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723" tIns="63862" rIns="127723" bIns="63862">
            <a:spAutoFit/>
          </a:bodyPr>
          <a:lstStyle/>
          <a:p>
            <a:pPr algn="ctr" eaLnBrk="1" hangingPunct="1"/>
            <a:r>
              <a:rPr lang="en-US" altLang="zh-CN" sz="1200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Strengths</a:t>
            </a:r>
          </a:p>
        </p:txBody>
      </p:sp>
      <p:sp>
        <p:nvSpPr>
          <p:cNvPr id="10" name="原创设计师QQ598969553      _4"/>
          <p:cNvSpPr/>
          <p:nvPr/>
        </p:nvSpPr>
        <p:spPr>
          <a:xfrm>
            <a:off x="5119822" y="1850428"/>
            <a:ext cx="1448064" cy="1336675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1" name="原创设计师QQ598969553      _5"/>
          <p:cNvSpPr/>
          <p:nvPr/>
        </p:nvSpPr>
        <p:spPr>
          <a:xfrm>
            <a:off x="5119823" y="2966439"/>
            <a:ext cx="390393" cy="3603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原创设计师QQ598969553      _7"/>
          <p:cNvSpPr/>
          <p:nvPr/>
        </p:nvSpPr>
        <p:spPr>
          <a:xfrm>
            <a:off x="3437865" y="3434752"/>
            <a:ext cx="1448064" cy="1336675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6" name="原创设计师QQ598969553      _8"/>
          <p:cNvSpPr/>
          <p:nvPr/>
        </p:nvSpPr>
        <p:spPr>
          <a:xfrm>
            <a:off x="4495537" y="3434752"/>
            <a:ext cx="390393" cy="3603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898" name="原创设计师QQ598969553      _9"/>
          <p:cNvSpPr>
            <a:spLocks noChangeArrowheads="1"/>
          </p:cNvSpPr>
          <p:nvPr/>
        </p:nvSpPr>
        <p:spPr bwMode="auto">
          <a:xfrm>
            <a:off x="4032038" y="3972915"/>
            <a:ext cx="258004" cy="31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723" tIns="63862" rIns="127723" bIns="63862">
            <a:spAutoFit/>
          </a:bodyPr>
          <a:lstStyle/>
          <a:p>
            <a:pPr algn="ctr" eaLnBrk="1" hangingPunct="1"/>
            <a:endParaRPr lang="en-US" altLang="zh-CN" sz="1200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0" name="原创设计师QQ598969553      _10"/>
          <p:cNvSpPr/>
          <p:nvPr/>
        </p:nvSpPr>
        <p:spPr>
          <a:xfrm>
            <a:off x="5119822" y="3434752"/>
            <a:ext cx="1448064" cy="1336675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21" name="原创设计师QQ598969553      _11"/>
          <p:cNvSpPr/>
          <p:nvPr/>
        </p:nvSpPr>
        <p:spPr>
          <a:xfrm>
            <a:off x="5119823" y="3434752"/>
            <a:ext cx="390393" cy="3603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901" name="原创设计师QQ598969553      _12"/>
          <p:cNvSpPr>
            <a:spLocks noChangeArrowheads="1"/>
          </p:cNvSpPr>
          <p:nvPr/>
        </p:nvSpPr>
        <p:spPr bwMode="auto">
          <a:xfrm>
            <a:off x="5714850" y="3972915"/>
            <a:ext cx="258004" cy="31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723" tIns="63862" rIns="127723" bIns="63862">
            <a:spAutoFit/>
          </a:bodyPr>
          <a:lstStyle/>
          <a:p>
            <a:pPr algn="ctr" eaLnBrk="1" hangingPunct="1"/>
            <a:endParaRPr lang="en-US" altLang="zh-CN" sz="1200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38" name="原创设计师QQ598969553      _13"/>
          <p:cNvSpPr txBox="1">
            <a:spLocks noChangeArrowheads="1"/>
          </p:cNvSpPr>
          <p:nvPr/>
        </p:nvSpPr>
        <p:spPr bwMode="auto">
          <a:xfrm>
            <a:off x="224720" y="3459952"/>
            <a:ext cx="2982632" cy="214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algn="r" eaLnBrk="1" hangingPunct="1"/>
            <a:r>
              <a:rPr lang="en-US" altLang="zh-CN" sz="1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Webnode</a:t>
            </a:r>
            <a:endParaRPr lang="en-US" altLang="zh-CN" sz="17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/>
            <a:r>
              <a:rPr lang="uk-UA" sz="1700" dirty="0"/>
              <a:t>К</a:t>
            </a:r>
            <a:r>
              <a:rPr lang="ru-RU" sz="1700" dirty="0" err="1"/>
              <a:t>онструктор</a:t>
            </a:r>
            <a:r>
              <a:rPr lang="ru-RU" sz="1700" dirty="0"/>
              <a:t> </a:t>
            </a:r>
            <a:r>
              <a:rPr lang="ru-RU" sz="1700" dirty="0" err="1"/>
              <a:t>сайтів</a:t>
            </a:r>
            <a:r>
              <a:rPr lang="ru-RU" sz="1700" dirty="0"/>
              <a:t>, </a:t>
            </a:r>
            <a:r>
              <a:rPr lang="ru-RU" sz="1700" dirty="0" err="1"/>
              <a:t>розроблений</a:t>
            </a:r>
            <a:r>
              <a:rPr lang="ru-RU" sz="1700" dirty="0"/>
              <a:t> </a:t>
            </a:r>
            <a:r>
              <a:rPr lang="ru-RU" sz="1700" dirty="0" err="1"/>
              <a:t>чеською</a:t>
            </a:r>
            <a:r>
              <a:rPr lang="ru-RU" sz="1700" dirty="0"/>
              <a:t> </a:t>
            </a:r>
            <a:r>
              <a:rPr lang="ru-RU" sz="1700" dirty="0" err="1"/>
              <a:t>компанією</a:t>
            </a:r>
            <a:r>
              <a:rPr lang="ru-RU" sz="1700" dirty="0"/>
              <a:t> </a:t>
            </a:r>
            <a:r>
              <a:rPr lang="ru-RU" sz="1700" dirty="0" err="1"/>
              <a:t>Westcom</a:t>
            </a:r>
            <a:r>
              <a:rPr lang="ru-RU" sz="1700" dirty="0"/>
              <a:t> за </a:t>
            </a:r>
            <a:r>
              <a:rPr lang="ru-RU" sz="1700" dirty="0" err="1"/>
              <a:t>допомогою</a:t>
            </a:r>
            <a:r>
              <a:rPr lang="ru-RU" sz="1700" dirty="0"/>
              <a:t> </a:t>
            </a:r>
            <a:r>
              <a:rPr lang="ru-RU" sz="1700" dirty="0" err="1"/>
              <a:t>якого</a:t>
            </a:r>
            <a:r>
              <a:rPr lang="ru-RU" sz="1700" dirty="0"/>
              <a:t> </a:t>
            </a:r>
            <a:r>
              <a:rPr lang="ru-RU" sz="1700" dirty="0" err="1"/>
              <a:t>можна</a:t>
            </a:r>
            <a:r>
              <a:rPr lang="ru-RU" sz="1700" dirty="0"/>
              <a:t> </a:t>
            </a:r>
            <a:r>
              <a:rPr lang="ru-RU" sz="1700" dirty="0" err="1"/>
              <a:t>створити</a:t>
            </a:r>
            <a:r>
              <a:rPr lang="ru-RU" sz="1700" dirty="0"/>
              <a:t> </a:t>
            </a:r>
            <a:r>
              <a:rPr lang="ru-RU" sz="1700" dirty="0" err="1"/>
              <a:t>односторінковий</a:t>
            </a:r>
            <a:r>
              <a:rPr lang="ru-RU" sz="1700" dirty="0"/>
              <a:t> сайт, сайт-</a:t>
            </a:r>
            <a:r>
              <a:rPr lang="ru-RU" sz="1700" dirty="0" err="1"/>
              <a:t>візитку</a:t>
            </a:r>
            <a:r>
              <a:rPr lang="ru-RU" sz="1700" dirty="0"/>
              <a:t>, </a:t>
            </a:r>
            <a:r>
              <a:rPr lang="ru-RU" sz="1700" dirty="0" err="1"/>
              <a:t>інтернет</a:t>
            </a:r>
            <a:r>
              <a:rPr lang="ru-RU" sz="1700" dirty="0"/>
              <a:t>-магазин, блог.</a:t>
            </a:r>
            <a:endParaRPr lang="en-US" altLang="zh-CN" sz="1700" dirty="0">
              <a:solidFill>
                <a:srgbClr val="262626"/>
              </a:solidFill>
            </a:endParaRPr>
          </a:p>
        </p:txBody>
      </p:sp>
      <p:sp>
        <p:nvSpPr>
          <p:cNvPr id="40" name="原创设计师QQ598969553      _14"/>
          <p:cNvSpPr txBox="1">
            <a:spLocks noChangeArrowheads="1"/>
          </p:cNvSpPr>
          <p:nvPr/>
        </p:nvSpPr>
        <p:spPr bwMode="auto">
          <a:xfrm>
            <a:off x="6729467" y="5322976"/>
            <a:ext cx="3021489" cy="161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eaLnBrk="1" hangingPunct="1"/>
            <a:r>
              <a:rPr lang="en-US" altLang="zh-CN" sz="17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Blogger</a:t>
            </a:r>
          </a:p>
          <a:p>
            <a:pPr eaLnBrk="1" hangingPunct="1"/>
            <a:r>
              <a:rPr lang="en-US" sz="1700" dirty="0" err="1"/>
              <a:t>C</a:t>
            </a:r>
            <a:r>
              <a:rPr lang="ru-RU" sz="1700" dirty="0" err="1"/>
              <a:t>ервіс</a:t>
            </a:r>
            <a:r>
              <a:rPr lang="ru-RU" sz="1700" dirty="0"/>
              <a:t> для </a:t>
            </a:r>
            <a:r>
              <a:rPr lang="ru-RU" sz="1700" dirty="0" err="1"/>
              <a:t>ведення</a:t>
            </a:r>
            <a:r>
              <a:rPr lang="ru-RU" sz="1700" dirty="0"/>
              <a:t> </a:t>
            </a:r>
            <a:r>
              <a:rPr lang="ru-RU" sz="1700" dirty="0" err="1"/>
              <a:t>блогів</a:t>
            </a:r>
            <a:r>
              <a:rPr lang="ru-RU" sz="1700" dirty="0"/>
              <a:t>, за </a:t>
            </a:r>
            <a:r>
              <a:rPr lang="ru-RU" sz="1700" dirty="0" err="1"/>
              <a:t>допомогою</a:t>
            </a:r>
            <a:r>
              <a:rPr lang="ru-RU" sz="1700" dirty="0"/>
              <a:t> </a:t>
            </a:r>
            <a:r>
              <a:rPr lang="ru-RU" sz="1700" dirty="0" err="1"/>
              <a:t>якого</a:t>
            </a:r>
            <a:r>
              <a:rPr lang="ru-RU" sz="1700" dirty="0"/>
              <a:t> будь-</a:t>
            </a:r>
            <a:r>
              <a:rPr lang="ru-RU" sz="1700" dirty="0" err="1"/>
              <a:t>який</a:t>
            </a:r>
            <a:r>
              <a:rPr lang="ru-RU" sz="1700" dirty="0"/>
              <a:t> </a:t>
            </a:r>
            <a:r>
              <a:rPr lang="ru-RU" sz="1700" dirty="0" err="1"/>
              <a:t>користувач</a:t>
            </a:r>
            <a:r>
              <a:rPr lang="ru-RU" sz="1700" dirty="0"/>
              <a:t> </a:t>
            </a:r>
            <a:r>
              <a:rPr lang="ru-RU" sz="1700" dirty="0" err="1"/>
              <a:t>може</a:t>
            </a:r>
            <a:r>
              <a:rPr lang="ru-RU" sz="1700" dirty="0"/>
              <a:t> завести </a:t>
            </a:r>
            <a:r>
              <a:rPr lang="ru-RU" sz="1700" dirty="0" err="1"/>
              <a:t>свій</a:t>
            </a:r>
            <a:r>
              <a:rPr lang="ru-RU" sz="1700" dirty="0"/>
              <a:t> блог</a:t>
            </a:r>
            <a:r>
              <a:rPr lang="en-US" sz="1700" dirty="0"/>
              <a:t> </a:t>
            </a:r>
            <a:r>
              <a:rPr lang="uk-UA" sz="1700" dirty="0"/>
              <a:t>без навичок програмування</a:t>
            </a:r>
            <a:endParaRPr lang="en-US" altLang="zh-CN" sz="1700" dirty="0">
              <a:solidFill>
                <a:srgbClr val="262626"/>
              </a:solidFill>
            </a:endParaRPr>
          </a:p>
        </p:txBody>
      </p:sp>
      <p:sp>
        <p:nvSpPr>
          <p:cNvPr id="41" name="原创设计师QQ598969553      _15"/>
          <p:cNvSpPr txBox="1">
            <a:spLocks noChangeArrowheads="1"/>
          </p:cNvSpPr>
          <p:nvPr/>
        </p:nvSpPr>
        <p:spPr bwMode="auto">
          <a:xfrm>
            <a:off x="444855" y="1487083"/>
            <a:ext cx="2762499" cy="220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algn="r" eaLnBrk="1" hangingPunct="1"/>
            <a:r>
              <a:rPr lang="en-US" altLang="zh-CN" sz="17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WordPress</a:t>
            </a:r>
            <a:endParaRPr lang="en-US" altLang="zh-CN" sz="17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/>
            <a:r>
              <a:rPr lang="en-US" sz="1700" dirty="0"/>
              <a:t>C</a:t>
            </a:r>
            <a:r>
              <a:rPr lang="ru-RU" sz="1700" dirty="0" err="1"/>
              <a:t>истема</a:t>
            </a:r>
            <a:r>
              <a:rPr lang="ru-RU" sz="1700" dirty="0"/>
              <a:t> </a:t>
            </a:r>
            <a:r>
              <a:rPr lang="ru-RU" sz="1700" dirty="0" err="1"/>
              <a:t>керування</a:t>
            </a:r>
            <a:r>
              <a:rPr lang="ru-RU" sz="1700" dirty="0"/>
              <a:t> </a:t>
            </a:r>
            <a:r>
              <a:rPr lang="ru-RU" sz="1700" dirty="0" err="1"/>
              <a:t>вмістом</a:t>
            </a:r>
            <a:r>
              <a:rPr lang="ru-RU" sz="1700" dirty="0"/>
              <a:t> з </a:t>
            </a:r>
            <a:r>
              <a:rPr lang="ru-RU" sz="1700" dirty="0" err="1"/>
              <a:t>відкритим</a:t>
            </a:r>
            <a:r>
              <a:rPr lang="ru-RU" sz="1700" dirty="0"/>
              <a:t> кодом, яка через свою простоту в </a:t>
            </a:r>
            <a:r>
              <a:rPr lang="ru-RU" sz="1700" dirty="0" err="1"/>
              <a:t>установленні</a:t>
            </a:r>
            <a:r>
              <a:rPr lang="ru-RU" sz="1700" dirty="0"/>
              <a:t> та </a:t>
            </a:r>
            <a:r>
              <a:rPr lang="ru-RU" sz="1700" dirty="0" err="1"/>
              <a:t>використанні</a:t>
            </a:r>
            <a:r>
              <a:rPr lang="ru-RU" sz="1700" dirty="0"/>
              <a:t> широко </a:t>
            </a:r>
            <a:r>
              <a:rPr lang="ru-RU" sz="1700" dirty="0" err="1"/>
              <a:t>застосовується</a:t>
            </a:r>
            <a:r>
              <a:rPr lang="ru-RU" sz="1700" dirty="0"/>
              <a:t> для </a:t>
            </a:r>
            <a:r>
              <a:rPr lang="ru-RU" sz="1700" dirty="0" err="1"/>
              <a:t>створення</a:t>
            </a:r>
            <a:r>
              <a:rPr lang="ru-RU" sz="1700" dirty="0"/>
              <a:t> </a:t>
            </a:r>
            <a:r>
              <a:rPr lang="ru-RU" sz="1700" dirty="0" err="1"/>
              <a:t>вебсайтів</a:t>
            </a:r>
            <a:r>
              <a:rPr lang="ru-RU" sz="1700" dirty="0"/>
              <a:t>.</a:t>
            </a:r>
            <a:endParaRPr lang="en-US" altLang="zh-CN" sz="1700" dirty="0">
              <a:solidFill>
                <a:srgbClr val="262626"/>
              </a:solidFill>
            </a:endParaRPr>
          </a:p>
        </p:txBody>
      </p:sp>
      <p:sp>
        <p:nvSpPr>
          <p:cNvPr id="42" name="原创设计师QQ598969553      _16"/>
          <p:cNvSpPr txBox="1">
            <a:spLocks noChangeArrowheads="1"/>
          </p:cNvSpPr>
          <p:nvPr/>
        </p:nvSpPr>
        <p:spPr bwMode="auto">
          <a:xfrm>
            <a:off x="224722" y="5362260"/>
            <a:ext cx="3107897" cy="148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algn="r" eaLnBrk="1" hangingPunct="1"/>
            <a:r>
              <a:rPr lang="en-US" altLang="zh-CN" sz="1700" b="1" dirty="0">
                <a:solidFill>
                  <a:srgbClr val="F8A9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 Sites</a:t>
            </a:r>
          </a:p>
          <a:p>
            <a:pPr algn="r" eaLnBrk="1" hangingPunct="1">
              <a:lnSpc>
                <a:spcPct val="150000"/>
              </a:lnSpc>
            </a:pPr>
            <a:r>
              <a:rPr lang="uk-UA" sz="1700" dirty="0"/>
              <a:t>О</a:t>
            </a:r>
            <a:r>
              <a:rPr lang="ru-RU" sz="1700" dirty="0"/>
              <a:t>дин </a:t>
            </a:r>
            <a:r>
              <a:rPr lang="ru-RU" sz="1700" dirty="0" err="1"/>
              <a:t>із</a:t>
            </a:r>
            <a:r>
              <a:rPr lang="ru-RU" sz="1700" dirty="0"/>
              <a:t> </a:t>
            </a:r>
            <a:r>
              <a:rPr lang="ru-RU" sz="1700" dirty="0" err="1"/>
              <a:t>найпростіших</a:t>
            </a:r>
            <a:r>
              <a:rPr lang="ru-RU" sz="1700" dirty="0"/>
              <a:t> </a:t>
            </a:r>
            <a:r>
              <a:rPr lang="ru-RU" sz="1700" dirty="0" err="1"/>
              <a:t>інструментів</a:t>
            </a:r>
            <a:r>
              <a:rPr lang="ru-RU" sz="1700" dirty="0"/>
              <a:t> для </a:t>
            </a:r>
            <a:r>
              <a:rPr lang="ru-RU" sz="1700" dirty="0" err="1"/>
              <a:t>створення</a:t>
            </a:r>
            <a:r>
              <a:rPr lang="ru-RU" sz="1700" dirty="0"/>
              <a:t> </a:t>
            </a:r>
            <a:r>
              <a:rPr lang="ru-RU" sz="1700" dirty="0" err="1"/>
              <a:t>сайтів</a:t>
            </a:r>
            <a:r>
              <a:rPr lang="en-US" altLang="zh-CN" sz="1700" dirty="0"/>
              <a:t>.</a:t>
            </a:r>
          </a:p>
        </p:txBody>
      </p:sp>
      <p:pic>
        <p:nvPicPr>
          <p:cNvPr id="37906" name="Picture 64"/>
          <p:cNvPicPr>
            <a:picLocks noGrp="1" noSelect="1" noRot="1" noChangeAspect="1" noMove="1" noResize="1" noChangeShapeType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25510" y="412124"/>
            <a:ext cx="8461648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uk-UA" sz="3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СЕРВІСИ ДЛЯ СТВОРЕННЯ САЙТІВ, БЛОГІВ</a:t>
            </a:r>
            <a:endParaRPr lang="ru-RU" sz="3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04528" y="2063933"/>
            <a:ext cx="1314741" cy="963924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Скругленный прямоугольник 22"/>
          <p:cNvSpPr/>
          <p:nvPr/>
        </p:nvSpPr>
        <p:spPr>
          <a:xfrm>
            <a:off x="5197390" y="2051234"/>
            <a:ext cx="1292925" cy="975817"/>
          </a:xfrm>
          <a:prstGeom prst="roundRect">
            <a:avLst>
              <a:gd name="adj" fmla="val 10000"/>
            </a:avLst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Скругленный прямоугольник 23"/>
          <p:cNvSpPr/>
          <p:nvPr/>
        </p:nvSpPr>
        <p:spPr>
          <a:xfrm>
            <a:off x="5185034" y="3609233"/>
            <a:ext cx="1317635" cy="987711"/>
          </a:xfrm>
          <a:prstGeom prst="roundRect">
            <a:avLst>
              <a:gd name="adj" fmla="val 10000"/>
            </a:avLst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Скругленный прямоугольник 24"/>
          <p:cNvSpPr/>
          <p:nvPr/>
        </p:nvSpPr>
        <p:spPr>
          <a:xfrm>
            <a:off x="3490281" y="3623666"/>
            <a:ext cx="1314741" cy="975817"/>
          </a:xfrm>
          <a:prstGeom prst="roundRect">
            <a:avLst>
              <a:gd name="adj" fmla="val 10000"/>
            </a:avLst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原创设计师QQ598969553      _1"/>
          <p:cNvSpPr/>
          <p:nvPr/>
        </p:nvSpPr>
        <p:spPr>
          <a:xfrm>
            <a:off x="3437005" y="4902769"/>
            <a:ext cx="1448064" cy="133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27" name="原创设计师QQ598969553      _4"/>
          <p:cNvSpPr/>
          <p:nvPr/>
        </p:nvSpPr>
        <p:spPr>
          <a:xfrm>
            <a:off x="5119816" y="4908230"/>
            <a:ext cx="1448064" cy="1336675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2" name="AutoShape 4" descr="блогер, логотип значок в Vector Logo"/>
          <p:cNvSpPr>
            <a:spLocks noChangeAspect="1" noChangeArrowheads="1"/>
          </p:cNvSpPr>
          <p:nvPr/>
        </p:nvSpPr>
        <p:spPr bwMode="auto">
          <a:xfrm>
            <a:off x="224719" y="-192617"/>
            <a:ext cx="440267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7723" tIns="63862" rIns="127723" bIns="6386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блогер, логотип значок в Vector Logo"/>
          <p:cNvSpPr>
            <a:spLocks noChangeAspect="1" noChangeArrowheads="1"/>
          </p:cNvSpPr>
          <p:nvPr/>
        </p:nvSpPr>
        <p:spPr bwMode="auto">
          <a:xfrm>
            <a:off x="444854" y="10585"/>
            <a:ext cx="440267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7723" tIns="63862" rIns="127723" bIns="6386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блогер, логотип значок в Vector Logo"/>
          <p:cNvSpPr>
            <a:spLocks noChangeAspect="1" noChangeArrowheads="1"/>
          </p:cNvSpPr>
          <p:nvPr/>
        </p:nvSpPr>
        <p:spPr bwMode="auto">
          <a:xfrm>
            <a:off x="664986" y="213785"/>
            <a:ext cx="440267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7723" tIns="63862" rIns="127723" bIns="6386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блогер, логотип значок в Vector Logo"/>
          <p:cNvSpPr>
            <a:spLocks noChangeAspect="1" noChangeArrowheads="1"/>
          </p:cNvSpPr>
          <p:nvPr/>
        </p:nvSpPr>
        <p:spPr bwMode="auto">
          <a:xfrm>
            <a:off x="885119" y="416985"/>
            <a:ext cx="440267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7723" tIns="63862" rIns="127723" bIns="6386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52" name="Picture 12" descr="блогер, логотип значо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33" y="5215933"/>
            <a:ext cx="1295680" cy="7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Огляд Googlе Сайтів [2022]— чому ми не можемо рекомендувати цей сервіс"/>
          <p:cNvSpPr>
            <a:spLocks noChangeAspect="1" noChangeArrowheads="1"/>
          </p:cNvSpPr>
          <p:nvPr/>
        </p:nvSpPr>
        <p:spPr bwMode="auto">
          <a:xfrm>
            <a:off x="1105254" y="620185"/>
            <a:ext cx="440267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7723" tIns="63862" rIns="127723" bIns="6386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google-sites-logo"/>
          <p:cNvSpPr>
            <a:spLocks noChangeAspect="1" noChangeArrowheads="1"/>
          </p:cNvSpPr>
          <p:nvPr/>
        </p:nvSpPr>
        <p:spPr bwMode="auto">
          <a:xfrm>
            <a:off x="1325386" y="823384"/>
            <a:ext cx="440267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7723" tIns="63862" rIns="127723" bIns="6386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8" descr="google-sites-logo"/>
          <p:cNvSpPr>
            <a:spLocks noChangeAspect="1" noChangeArrowheads="1"/>
          </p:cNvSpPr>
          <p:nvPr/>
        </p:nvSpPr>
        <p:spPr bwMode="auto">
          <a:xfrm>
            <a:off x="1545519" y="1026584"/>
            <a:ext cx="440267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7723" tIns="63862" rIns="127723" bIns="6386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60" name="Picture 20" descr="Google Sites: Qué es, cómo usarlo y para qué sirve | La Verdad Noticia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6" r="24787"/>
          <a:stretch/>
        </p:blipFill>
        <p:spPr bwMode="auto">
          <a:xfrm>
            <a:off x="3589261" y="5051153"/>
            <a:ext cx="1162477" cy="10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原创设计师QQ598969553      _13"/>
          <p:cNvSpPr txBox="1">
            <a:spLocks noChangeArrowheads="1"/>
          </p:cNvSpPr>
          <p:nvPr/>
        </p:nvSpPr>
        <p:spPr bwMode="auto">
          <a:xfrm>
            <a:off x="6729468" y="1465616"/>
            <a:ext cx="2936915" cy="161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eaLnBrk="1" hangingPunct="1"/>
            <a:r>
              <a:rPr lang="en-US" altLang="zh-CN" sz="1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Ucoz</a:t>
            </a:r>
            <a:endParaRPr lang="en-US" altLang="zh-CN" sz="17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uk-UA" sz="1700" dirty="0" err="1"/>
              <a:t>В</a:t>
            </a:r>
            <a:r>
              <a:rPr lang="ru-RU" sz="1700" dirty="0" err="1"/>
              <a:t>ебхостинг</a:t>
            </a:r>
            <a:r>
              <a:rPr lang="ru-RU" sz="1700" dirty="0"/>
              <a:t> з </a:t>
            </a:r>
            <a:r>
              <a:rPr lang="ru-RU" sz="1700" dirty="0" err="1"/>
              <a:t>вбудованою</a:t>
            </a:r>
            <a:r>
              <a:rPr lang="ru-RU" sz="1700" dirty="0"/>
              <a:t> системою </a:t>
            </a:r>
            <a:r>
              <a:rPr lang="ru-RU" sz="1700" dirty="0" err="1"/>
              <a:t>керування</a:t>
            </a:r>
            <a:r>
              <a:rPr lang="ru-RU" sz="1700" dirty="0"/>
              <a:t> сайтом. </a:t>
            </a:r>
            <a:r>
              <a:rPr lang="ru-RU" sz="1700" dirty="0" err="1"/>
              <a:t>Модулі</a:t>
            </a:r>
            <a:r>
              <a:rPr lang="ru-RU" sz="1700" dirty="0"/>
              <a:t> </a:t>
            </a:r>
            <a:r>
              <a:rPr lang="ru-RU" sz="1700" dirty="0" err="1"/>
              <a:t>можуть</a:t>
            </a:r>
            <a:r>
              <a:rPr lang="ru-RU" sz="1700" dirty="0"/>
              <a:t> </a:t>
            </a:r>
            <a:r>
              <a:rPr lang="ru-RU" sz="1700" dirty="0" err="1"/>
              <a:t>використовуватися</a:t>
            </a:r>
            <a:r>
              <a:rPr lang="ru-RU" sz="1700" dirty="0"/>
              <a:t> і </a:t>
            </a:r>
            <a:r>
              <a:rPr lang="ru-RU" sz="1700" dirty="0" err="1"/>
              <a:t>окремо</a:t>
            </a:r>
            <a:r>
              <a:rPr lang="ru-RU" sz="1700" dirty="0"/>
              <a:t>, як блог-платформа, </a:t>
            </a:r>
            <a:r>
              <a:rPr lang="ru-RU" sz="1700" dirty="0" err="1"/>
              <a:t>вебфорум</a:t>
            </a:r>
            <a:endParaRPr lang="en-US" altLang="zh-CN" sz="1700" dirty="0">
              <a:solidFill>
                <a:srgbClr val="262626"/>
              </a:solidFill>
            </a:endParaRPr>
          </a:p>
        </p:txBody>
      </p:sp>
      <p:sp>
        <p:nvSpPr>
          <p:cNvPr id="39" name="原创设计师QQ598969553      _15"/>
          <p:cNvSpPr txBox="1">
            <a:spLocks noChangeArrowheads="1"/>
          </p:cNvSpPr>
          <p:nvPr/>
        </p:nvSpPr>
        <p:spPr bwMode="auto">
          <a:xfrm>
            <a:off x="6676867" y="3070421"/>
            <a:ext cx="3042114" cy="214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96" tIns="23948" rIns="47896" bIns="23948">
            <a:spAutoFit/>
          </a:bodyPr>
          <a:lstStyle>
            <a:lvl1pPr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742950" indent="-28575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11430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6002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2057400" indent="-228600" defTabSz="1087438"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eaLnBrk="1" hangingPunct="1"/>
            <a:r>
              <a:rPr lang="en-US" altLang="zh-CN" sz="17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Wix.com</a:t>
            </a:r>
          </a:p>
          <a:p>
            <a:pPr eaLnBrk="1" hangingPunct="1"/>
            <a:r>
              <a:rPr lang="uk-UA" sz="1700" dirty="0"/>
              <a:t>М</a:t>
            </a:r>
            <a:r>
              <a:rPr lang="ru-RU" sz="1700" dirty="0" err="1"/>
              <a:t>іжнародна</a:t>
            </a:r>
            <a:r>
              <a:rPr lang="ru-RU" sz="1700" dirty="0"/>
              <a:t> </a:t>
            </a:r>
            <a:r>
              <a:rPr lang="ru-RU" sz="1700" dirty="0" err="1"/>
              <a:t>хмарна</a:t>
            </a:r>
            <a:r>
              <a:rPr lang="ru-RU" sz="1700" dirty="0"/>
              <a:t> платформа для </a:t>
            </a:r>
            <a:r>
              <a:rPr lang="ru-RU" sz="1700" dirty="0" err="1"/>
              <a:t>створення</a:t>
            </a:r>
            <a:r>
              <a:rPr lang="ru-RU" sz="1700" dirty="0"/>
              <a:t> та </a:t>
            </a:r>
            <a:r>
              <a:rPr lang="ru-RU" sz="1700" dirty="0" err="1"/>
              <a:t>розвитку</a:t>
            </a:r>
            <a:r>
              <a:rPr lang="ru-RU" sz="1700" dirty="0"/>
              <a:t> </a:t>
            </a:r>
            <a:r>
              <a:rPr lang="ru-RU" sz="1700" dirty="0" err="1"/>
              <a:t>інтернет-проектів</a:t>
            </a:r>
            <a:r>
              <a:rPr lang="ru-RU" sz="1700" dirty="0"/>
              <a:t>, </a:t>
            </a:r>
            <a:r>
              <a:rPr lang="ru-RU" sz="1700" dirty="0" err="1"/>
              <a:t>що</a:t>
            </a:r>
            <a:r>
              <a:rPr lang="ru-RU" sz="1700" dirty="0"/>
              <a:t> </a:t>
            </a:r>
            <a:r>
              <a:rPr lang="ru-RU" sz="1700" dirty="0" err="1"/>
              <a:t>дозволяє</a:t>
            </a:r>
            <a:r>
              <a:rPr lang="ru-RU" sz="1700" dirty="0"/>
              <a:t> </a:t>
            </a:r>
            <a:r>
              <a:rPr lang="ru-RU" sz="1700" dirty="0" err="1"/>
              <a:t>будувати</a:t>
            </a:r>
            <a:r>
              <a:rPr lang="ru-RU" sz="1700" dirty="0"/>
              <a:t> </a:t>
            </a:r>
            <a:r>
              <a:rPr lang="ru-RU" sz="1700" dirty="0" err="1"/>
              <a:t>професійні</a:t>
            </a:r>
            <a:r>
              <a:rPr lang="ru-RU" sz="1700" dirty="0"/>
              <a:t> </a:t>
            </a:r>
            <a:r>
              <a:rPr lang="ru-RU" sz="1700" dirty="0" err="1"/>
              <a:t>сайти</a:t>
            </a:r>
            <a:r>
              <a:rPr lang="ru-RU" sz="1700" dirty="0"/>
              <a:t> і </a:t>
            </a:r>
            <a:r>
              <a:rPr lang="ru-RU" sz="1700" dirty="0" err="1"/>
              <a:t>їхні</a:t>
            </a:r>
            <a:r>
              <a:rPr lang="ru-RU" sz="1700" dirty="0"/>
              <a:t> </a:t>
            </a:r>
            <a:r>
              <a:rPr lang="ru-RU" sz="1700" dirty="0" err="1"/>
              <a:t>мобільні</a:t>
            </a:r>
            <a:r>
              <a:rPr lang="ru-RU" sz="1700" dirty="0"/>
              <a:t> </a:t>
            </a:r>
            <a:r>
              <a:rPr lang="ru-RU" sz="1700" dirty="0" err="1"/>
              <a:t>версії</a:t>
            </a:r>
            <a:r>
              <a:rPr lang="ru-RU" sz="1700" dirty="0"/>
              <a:t> на </a:t>
            </a:r>
            <a:r>
              <a:rPr lang="en-US" sz="1700" dirty="0"/>
              <a:t>HTML5 </a:t>
            </a:r>
            <a:r>
              <a:rPr lang="ru-RU" sz="1700" dirty="0"/>
              <a:t>з </a:t>
            </a:r>
            <a:r>
              <a:rPr lang="ru-RU" sz="1700" dirty="0" err="1"/>
              <a:t>допомогою</a:t>
            </a:r>
            <a:r>
              <a:rPr lang="ru-RU" sz="1700" dirty="0"/>
              <a:t> </a:t>
            </a:r>
            <a:r>
              <a:rPr lang="ru-RU" sz="1700" dirty="0" err="1"/>
              <a:t>інструментів</a:t>
            </a:r>
            <a:r>
              <a:rPr lang="ru-RU" sz="1700" dirty="0"/>
              <a:t> </a:t>
            </a:r>
            <a:r>
              <a:rPr lang="en-US" sz="1700" dirty="0"/>
              <a:t>drag-and-drop.</a:t>
            </a:r>
            <a:endParaRPr lang="en-US" altLang="zh-CN" sz="1700" dirty="0">
              <a:solidFill>
                <a:srgbClr val="26262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224" y="534044"/>
            <a:ext cx="5346107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МОЄЇ СКАРБНИЧКИ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 b="4187"/>
          <a:stretch/>
        </p:blipFill>
        <p:spPr bwMode="auto">
          <a:xfrm>
            <a:off x="806507" y="1332274"/>
            <a:ext cx="8556305" cy="507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блогер, логотип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05" y="401831"/>
            <a:ext cx="1780723" cy="101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912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9" y="1587501"/>
            <a:ext cx="9359484" cy="485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0222" y="340028"/>
            <a:ext cx="5346107" cy="95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МОЄЇ СКАРБНИЧКИ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Створити сайт безкоштовно - Webno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23" y="390092"/>
            <a:ext cx="1888955" cy="912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82883" y="1122653"/>
            <a:ext cx="7764734" cy="405970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r>
              <a:rPr lang="en-US" dirty="0"/>
              <a:t>https://melnykkfkvm.webnode.com.ua/naselennya/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408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7917" y="508001"/>
            <a:ext cx="8378826" cy="6499946"/>
          </a:xfrm>
          <a:prstGeom prst="rect">
            <a:avLst/>
          </a:prstGeom>
          <a:solidFill>
            <a:schemeClr val="bg1"/>
          </a:solidFill>
        </p:spPr>
        <p:txBody>
          <a:bodyPr wrap="square" lIns="127723" tIns="63862" rIns="127723" bIns="63862" rtlCol="0">
            <a:sp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Автор: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Мельник Тетяна Володимирівна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викладач спеціальних дисциплін, спеціаліст вищої кваліфікаційної категорії</a:t>
            </a:r>
          </a:p>
          <a:p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Рецензент: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Гордієнко Валентина Петрівна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викладач спеціальних дисциплін, голова циклової комісії спеціальних дисциплін,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спеціаліст вищої кваліфікаційної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категорії, викладач-методист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даній роботі висвітлено досвід роботи викладача з використання цифрових інструментів в освітньому процесі.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Охарактеризовано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можливості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компетентності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Рекомендовано цикловою комісією спеціальних дисциплін</a:t>
            </a: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Протокол №___ від «___» ___________2023р.</a:t>
            </a: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Голова циклової комісії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______Валенти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ГОРДІЄНКО</a:t>
            </a:r>
          </a:p>
          <a:p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24796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原创设计师QQ598969553      _3"/>
          <p:cNvSpPr/>
          <p:nvPr/>
        </p:nvSpPr>
        <p:spPr bwMode="auto">
          <a:xfrm>
            <a:off x="1500492" y="1478781"/>
            <a:ext cx="6365866" cy="5178268"/>
          </a:xfrm>
          <a:custGeom>
            <a:avLst/>
            <a:gdLst>
              <a:gd name="T0" fmla="*/ 243 w 1370"/>
              <a:gd name="T1" fmla="*/ 0 h 1207"/>
              <a:gd name="T2" fmla="*/ 0 w 1370"/>
              <a:gd name="T3" fmla="*/ 523 h 1207"/>
              <a:gd name="T4" fmla="*/ 685 w 1370"/>
              <a:gd name="T5" fmla="*/ 1207 h 1207"/>
              <a:gd name="T6" fmla="*/ 1370 w 1370"/>
              <a:gd name="T7" fmla="*/ 523 h 1207"/>
              <a:gd name="T8" fmla="*/ 1127 w 1370"/>
              <a:gd name="T9" fmla="*/ 0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0" h="1207">
                <a:moveTo>
                  <a:pt x="243" y="0"/>
                </a:moveTo>
                <a:cubicBezTo>
                  <a:pt x="94" y="125"/>
                  <a:pt x="0" y="313"/>
                  <a:pt x="0" y="523"/>
                </a:cubicBezTo>
                <a:cubicBezTo>
                  <a:pt x="0" y="901"/>
                  <a:pt x="307" y="1207"/>
                  <a:pt x="685" y="1207"/>
                </a:cubicBezTo>
                <a:cubicBezTo>
                  <a:pt x="1063" y="1207"/>
                  <a:pt x="1370" y="901"/>
                  <a:pt x="1370" y="523"/>
                </a:cubicBezTo>
                <a:cubicBezTo>
                  <a:pt x="1370" y="313"/>
                  <a:pt x="1276" y="125"/>
                  <a:pt x="1127" y="0"/>
                </a:cubicBezTo>
              </a:path>
            </a:pathLst>
          </a:cu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15" name="原创设计师QQ598969553      _10"/>
          <p:cNvSpPr>
            <a:spLocks noChangeArrowheads="1"/>
          </p:cNvSpPr>
          <p:nvPr/>
        </p:nvSpPr>
        <p:spPr bwMode="auto">
          <a:xfrm>
            <a:off x="7515142" y="1215506"/>
            <a:ext cx="1939925" cy="108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zh-CN" alt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altLang="zh-CN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RIVENTY</a:t>
            </a:r>
            <a:endParaRPr lang="zh-CN" alt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spcBef>
                <a:spcPts val="0"/>
              </a:spcBef>
              <a:defRPr/>
            </a:pPr>
            <a:r>
              <a:rPr lang="ru-RU" sz="1700" dirty="0"/>
              <a:t> </a:t>
            </a:r>
            <a:r>
              <a:rPr lang="uk-UA" sz="1700" dirty="0" err="1"/>
              <a:t>Ц</a:t>
            </a:r>
            <a:r>
              <a:rPr lang="ru-RU" sz="1700" dirty="0"/>
              <a:t>е </a:t>
            </a:r>
            <a:r>
              <a:rPr lang="ru-RU" sz="1700" dirty="0" err="1"/>
              <a:t>безкоштовний</a:t>
            </a:r>
            <a:r>
              <a:rPr lang="ru-RU" sz="1700" dirty="0"/>
              <a:t> конструктор </a:t>
            </a:r>
            <a:r>
              <a:rPr lang="ru-RU" sz="1700" dirty="0" err="1"/>
              <a:t>ігор</a:t>
            </a:r>
            <a:r>
              <a:rPr lang="ru-RU" sz="1700" dirty="0"/>
              <a:t> та </a:t>
            </a:r>
            <a:r>
              <a:rPr lang="ru-RU" sz="1700" dirty="0" err="1"/>
              <a:t>вікторин</a:t>
            </a:r>
            <a:r>
              <a:rPr lang="ru-RU" sz="1700" dirty="0"/>
              <a:t>.</a:t>
            </a:r>
            <a:endParaRPr lang="en-US" altLang="zh-CN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原创设计师QQ598969553      _11"/>
          <p:cNvSpPr>
            <a:spLocks noChangeArrowheads="1"/>
          </p:cNvSpPr>
          <p:nvPr/>
        </p:nvSpPr>
        <p:spPr bwMode="auto">
          <a:xfrm>
            <a:off x="6700310" y="2132689"/>
            <a:ext cx="3302000" cy="13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314"/>
              </a:spcBef>
              <a:defRPr/>
            </a:pPr>
            <a:r>
              <a:rPr lang="en-US" altLang="zh-CN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Quzlet</a:t>
            </a:r>
            <a:endParaRPr lang="zh-CN" alt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314"/>
              </a:spcBef>
              <a:defRPr/>
            </a:pPr>
            <a:r>
              <a:rPr lang="ru-RU" sz="1700" dirty="0" err="1"/>
              <a:t>найпростіший</a:t>
            </a:r>
            <a:r>
              <a:rPr lang="ru-RU" sz="1700" dirty="0"/>
              <a:t> </a:t>
            </a:r>
            <a:r>
              <a:rPr lang="ru-RU" sz="1700" dirty="0" err="1"/>
              <a:t>спосіб</a:t>
            </a:r>
            <a:r>
              <a:rPr lang="ru-RU" sz="1700" dirty="0"/>
              <a:t> </a:t>
            </a:r>
            <a:r>
              <a:rPr lang="ru-RU" sz="1700" dirty="0" err="1"/>
              <a:t>вивчати</a:t>
            </a:r>
            <a:r>
              <a:rPr lang="ru-RU" sz="1700" dirty="0"/>
              <a:t>, </a:t>
            </a:r>
            <a:r>
              <a:rPr lang="ru-RU" sz="1700" dirty="0" err="1"/>
              <a:t>практикувати</a:t>
            </a:r>
            <a:r>
              <a:rPr lang="ru-RU" sz="1700" dirty="0"/>
              <a:t> та </a:t>
            </a:r>
            <a:r>
              <a:rPr lang="ru-RU" sz="1700" dirty="0" err="1"/>
              <a:t>освоювати</a:t>
            </a:r>
            <a:r>
              <a:rPr lang="ru-RU" sz="1700" dirty="0"/>
              <a:t> </a:t>
            </a:r>
            <a:r>
              <a:rPr lang="ru-RU" sz="1700" dirty="0" err="1"/>
              <a:t>досконало</a:t>
            </a:r>
            <a:r>
              <a:rPr lang="ru-RU" sz="1700" dirty="0"/>
              <a:t> будь-</a:t>
            </a:r>
            <a:r>
              <a:rPr lang="ru-RU" sz="1700" dirty="0" err="1"/>
              <a:t>який</a:t>
            </a:r>
            <a:r>
              <a:rPr lang="ru-RU" sz="1700" dirty="0"/>
              <a:t> </a:t>
            </a:r>
            <a:r>
              <a:rPr lang="ru-RU" sz="1700" dirty="0" err="1"/>
              <a:t>потрібний</a:t>
            </a:r>
            <a:r>
              <a:rPr lang="ru-RU" sz="1700" dirty="0"/>
              <a:t> </a:t>
            </a:r>
            <a:r>
              <a:rPr lang="ru-RU" sz="1700" dirty="0" err="1"/>
              <a:t>матеріал</a:t>
            </a:r>
            <a:r>
              <a:rPr lang="en-US" sz="1700" dirty="0"/>
              <a:t> </a:t>
            </a:r>
            <a:r>
              <a:rPr lang="uk-UA" sz="1700" dirty="0"/>
              <a:t>за картками</a:t>
            </a:r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" name="原创设计师QQ598969553      _12"/>
          <p:cNvSpPr>
            <a:spLocks noChangeArrowheads="1"/>
          </p:cNvSpPr>
          <p:nvPr/>
        </p:nvSpPr>
        <p:spPr bwMode="auto">
          <a:xfrm>
            <a:off x="6316473" y="4390084"/>
            <a:ext cx="3465703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zh-CN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ClassTools</a:t>
            </a:r>
            <a:endParaRPr lang="zh-CN" alt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uk-UA" sz="1700" dirty="0"/>
              <a:t>дозволяє створювати інтерактивні Flash-діаграми для ефективного проведення презентацій</a:t>
            </a:r>
            <a:endParaRPr lang="en-US" altLang="zh-CN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原创设计师QQ598969553      _13"/>
          <p:cNvSpPr>
            <a:spLocks noChangeArrowheads="1"/>
          </p:cNvSpPr>
          <p:nvPr/>
        </p:nvSpPr>
        <p:spPr bwMode="auto">
          <a:xfrm>
            <a:off x="6964" y="2396009"/>
            <a:ext cx="25177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US" altLang="zh-CN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 Apps</a:t>
            </a:r>
            <a:endParaRPr lang="zh-CN" alt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spcBef>
                <a:spcPts val="0"/>
              </a:spcBef>
              <a:defRPr/>
            </a:pPr>
            <a:r>
              <a:rPr lang="ru-RU" sz="1700" dirty="0" err="1"/>
              <a:t>дозволяє</a:t>
            </a:r>
            <a:r>
              <a:rPr lang="ru-RU" sz="1700" dirty="0"/>
              <a:t> </a:t>
            </a:r>
            <a:r>
              <a:rPr lang="ru-RU" sz="1700" dirty="0" err="1"/>
              <a:t>створювати</a:t>
            </a:r>
            <a:r>
              <a:rPr lang="ru-RU" sz="1700" dirty="0"/>
              <a:t> </a:t>
            </a:r>
            <a:r>
              <a:rPr lang="ru-RU" sz="1700" dirty="0" err="1"/>
              <a:t>інтерактивні</a:t>
            </a:r>
            <a:r>
              <a:rPr lang="ru-RU" sz="1700" dirty="0"/>
              <a:t> </a:t>
            </a:r>
            <a:r>
              <a:rPr lang="ru-RU" sz="1700" dirty="0" err="1"/>
              <a:t>вправи</a:t>
            </a:r>
            <a:r>
              <a:rPr lang="ru-RU" sz="1700" dirty="0"/>
              <a:t>.</a:t>
            </a:r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9" name="原创设计师QQ598969553      _14"/>
          <p:cNvSpPr>
            <a:spLocks noChangeArrowheads="1"/>
          </p:cNvSpPr>
          <p:nvPr/>
        </p:nvSpPr>
        <p:spPr bwMode="auto">
          <a:xfrm>
            <a:off x="357718" y="4301112"/>
            <a:ext cx="2669117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zh-CN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Kahoot</a:t>
            </a:r>
            <a:r>
              <a:rPr lang="en-US" altLang="zh-CN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  <a:endParaRPr lang="zh-CN" alt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uk-UA" sz="1700" dirty="0"/>
              <a:t>це популярна платформа для проведення вікторин, створення тестів і освітніх ігор</a:t>
            </a:r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20" name="原创设计师QQ598969553      _15"/>
          <p:cNvSpPr>
            <a:spLocks noChangeArrowheads="1"/>
          </p:cNvSpPr>
          <p:nvPr/>
        </p:nvSpPr>
        <p:spPr bwMode="auto">
          <a:xfrm>
            <a:off x="368658" y="6045296"/>
            <a:ext cx="413961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zh-CN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Jigsaw Planet Puzzle</a:t>
            </a:r>
            <a:endParaRPr lang="zh-CN" alt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sz="1700" dirty="0"/>
              <a:t>Онлайн </a:t>
            </a:r>
            <a:r>
              <a:rPr lang="ru-RU" sz="1700" dirty="0" err="1"/>
              <a:t>сервіс</a:t>
            </a:r>
            <a:r>
              <a:rPr lang="ru-RU" sz="1700" dirty="0"/>
              <a:t> для </a:t>
            </a:r>
            <a:r>
              <a:rPr lang="ru-RU" sz="1700" dirty="0" err="1"/>
              <a:t>генерації</a:t>
            </a:r>
            <a:r>
              <a:rPr lang="ru-RU" sz="1700" dirty="0"/>
              <a:t> </a:t>
            </a:r>
            <a:r>
              <a:rPr lang="ru-RU" sz="1700" dirty="0" err="1"/>
              <a:t>пазлів</a:t>
            </a:r>
            <a:r>
              <a:rPr lang="ru-RU" sz="1700" dirty="0"/>
              <a:t> з </a:t>
            </a:r>
            <a:r>
              <a:rPr lang="ru-RU" sz="1700" dirty="0" err="1"/>
              <a:t>вихідних</a:t>
            </a:r>
            <a:r>
              <a:rPr lang="ru-RU" sz="1700" dirty="0"/>
              <a:t> </a:t>
            </a:r>
            <a:r>
              <a:rPr lang="ru-RU" sz="1700" dirty="0" err="1"/>
              <a:t>графічних</a:t>
            </a:r>
            <a:r>
              <a:rPr lang="ru-RU" sz="1700" dirty="0"/>
              <a:t> </a:t>
            </a:r>
            <a:r>
              <a:rPr lang="ru-RU" sz="1700" dirty="0" err="1"/>
              <a:t>зображень</a:t>
            </a:r>
            <a:endParaRPr lang="en-US" altLang="zh-CN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194115" y="2472251"/>
            <a:ext cx="2874720" cy="2716708"/>
            <a:chOff x="2366854" y="1433184"/>
            <a:chExt cx="1990191" cy="2037531"/>
          </a:xfrm>
        </p:grpSpPr>
        <p:grpSp>
          <p:nvGrpSpPr>
            <p:cNvPr id="2" name="原创设计师QQ598969553      _1"/>
            <p:cNvGrpSpPr/>
            <p:nvPr/>
          </p:nvGrpSpPr>
          <p:grpSpPr>
            <a:xfrm>
              <a:off x="3840490" y="1787429"/>
              <a:ext cx="514248" cy="1352493"/>
              <a:chOff x="2457450" y="777875"/>
              <a:chExt cx="1811338" cy="4765675"/>
            </a:xfrm>
            <a:solidFill>
              <a:schemeClr val="accent3"/>
            </a:solidFill>
          </p:grpSpPr>
          <p:sp>
            <p:nvSpPr>
              <p:cNvPr id="3" name="Oval 6"/>
              <p:cNvSpPr>
                <a:spLocks noChangeArrowheads="1"/>
              </p:cNvSpPr>
              <p:nvPr/>
            </p:nvSpPr>
            <p:spPr bwMode="auto">
              <a:xfrm>
                <a:off x="2997200" y="777875"/>
                <a:ext cx="731838" cy="730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400"/>
              </a:p>
            </p:txBody>
          </p:sp>
          <p:sp>
            <p:nvSpPr>
              <p:cNvPr id="4" name="Freeform 7"/>
              <p:cNvSpPr/>
              <p:nvPr/>
            </p:nvSpPr>
            <p:spPr bwMode="auto">
              <a:xfrm>
                <a:off x="2457450" y="1590675"/>
                <a:ext cx="1811338" cy="3952875"/>
              </a:xfrm>
              <a:custGeom>
                <a:avLst/>
                <a:gdLst>
                  <a:gd name="T0" fmla="*/ 483 w 483"/>
                  <a:gd name="T1" fmla="*/ 47 h 1054"/>
                  <a:gd name="T2" fmla="*/ 432 w 483"/>
                  <a:gd name="T3" fmla="*/ 0 h 1054"/>
                  <a:gd name="T4" fmla="*/ 364 w 483"/>
                  <a:gd name="T5" fmla="*/ 0 h 1054"/>
                  <a:gd name="T6" fmla="*/ 312 w 483"/>
                  <a:gd name="T7" fmla="*/ 0 h 1054"/>
                  <a:gd name="T8" fmla="*/ 279 w 483"/>
                  <a:gd name="T9" fmla="*/ 156 h 1054"/>
                  <a:gd name="T10" fmla="*/ 252 w 483"/>
                  <a:gd name="T11" fmla="*/ 69 h 1054"/>
                  <a:gd name="T12" fmla="*/ 267 w 483"/>
                  <a:gd name="T13" fmla="*/ 49 h 1054"/>
                  <a:gd name="T14" fmla="*/ 242 w 483"/>
                  <a:gd name="T15" fmla="*/ 21 h 1054"/>
                  <a:gd name="T16" fmla="*/ 214 w 483"/>
                  <a:gd name="T17" fmla="*/ 47 h 1054"/>
                  <a:gd name="T18" fmla="*/ 230 w 483"/>
                  <a:gd name="T19" fmla="*/ 69 h 1054"/>
                  <a:gd name="T20" fmla="*/ 207 w 483"/>
                  <a:gd name="T21" fmla="*/ 156 h 1054"/>
                  <a:gd name="T22" fmla="*/ 170 w 483"/>
                  <a:gd name="T23" fmla="*/ 0 h 1054"/>
                  <a:gd name="T24" fmla="*/ 119 w 483"/>
                  <a:gd name="T25" fmla="*/ 0 h 1054"/>
                  <a:gd name="T26" fmla="*/ 52 w 483"/>
                  <a:gd name="T27" fmla="*/ 0 h 1054"/>
                  <a:gd name="T28" fmla="*/ 0 w 483"/>
                  <a:gd name="T29" fmla="*/ 47 h 1054"/>
                  <a:gd name="T30" fmla="*/ 0 w 483"/>
                  <a:gd name="T31" fmla="*/ 47 h 1054"/>
                  <a:gd name="T32" fmla="*/ 0 w 483"/>
                  <a:gd name="T33" fmla="*/ 495 h 1054"/>
                  <a:gd name="T34" fmla="*/ 0 w 483"/>
                  <a:gd name="T35" fmla="*/ 495 h 1054"/>
                  <a:gd name="T36" fmla="*/ 0 w 483"/>
                  <a:gd name="T37" fmla="*/ 495 h 1054"/>
                  <a:gd name="T38" fmla="*/ 42 w 483"/>
                  <a:gd name="T39" fmla="*/ 536 h 1054"/>
                  <a:gd name="T40" fmla="*/ 84 w 483"/>
                  <a:gd name="T41" fmla="*/ 495 h 1054"/>
                  <a:gd name="T42" fmla="*/ 84 w 483"/>
                  <a:gd name="T43" fmla="*/ 495 h 1054"/>
                  <a:gd name="T44" fmla="*/ 84 w 483"/>
                  <a:gd name="T45" fmla="*/ 165 h 1054"/>
                  <a:gd name="T46" fmla="*/ 119 w 483"/>
                  <a:gd name="T47" fmla="*/ 165 h 1054"/>
                  <a:gd name="T48" fmla="*/ 119 w 483"/>
                  <a:gd name="T49" fmla="*/ 512 h 1054"/>
                  <a:gd name="T50" fmla="*/ 119 w 483"/>
                  <a:gd name="T51" fmla="*/ 1003 h 1054"/>
                  <a:gd name="T52" fmla="*/ 170 w 483"/>
                  <a:gd name="T53" fmla="*/ 1054 h 1054"/>
                  <a:gd name="T54" fmla="*/ 222 w 483"/>
                  <a:gd name="T55" fmla="*/ 1003 h 1054"/>
                  <a:gd name="T56" fmla="*/ 222 w 483"/>
                  <a:gd name="T57" fmla="*/ 512 h 1054"/>
                  <a:gd name="T58" fmla="*/ 261 w 483"/>
                  <a:gd name="T59" fmla="*/ 512 h 1054"/>
                  <a:gd name="T60" fmla="*/ 261 w 483"/>
                  <a:gd name="T61" fmla="*/ 1003 h 1054"/>
                  <a:gd name="T62" fmla="*/ 313 w 483"/>
                  <a:gd name="T63" fmla="*/ 1054 h 1054"/>
                  <a:gd name="T64" fmla="*/ 364 w 483"/>
                  <a:gd name="T65" fmla="*/ 1003 h 1054"/>
                  <a:gd name="T66" fmla="*/ 364 w 483"/>
                  <a:gd name="T67" fmla="*/ 512 h 1054"/>
                  <a:gd name="T68" fmla="*/ 364 w 483"/>
                  <a:gd name="T69" fmla="*/ 165 h 1054"/>
                  <a:gd name="T70" fmla="*/ 399 w 483"/>
                  <a:gd name="T71" fmla="*/ 165 h 1054"/>
                  <a:gd name="T72" fmla="*/ 399 w 483"/>
                  <a:gd name="T73" fmla="*/ 495 h 1054"/>
                  <a:gd name="T74" fmla="*/ 399 w 483"/>
                  <a:gd name="T75" fmla="*/ 495 h 1054"/>
                  <a:gd name="T76" fmla="*/ 399 w 483"/>
                  <a:gd name="T77" fmla="*/ 495 h 1054"/>
                  <a:gd name="T78" fmla="*/ 441 w 483"/>
                  <a:gd name="T79" fmla="*/ 536 h 1054"/>
                  <a:gd name="T80" fmla="*/ 483 w 483"/>
                  <a:gd name="T81" fmla="*/ 495 h 1054"/>
                  <a:gd name="T82" fmla="*/ 483 w 483"/>
                  <a:gd name="T83" fmla="*/ 495 h 1054"/>
                  <a:gd name="T84" fmla="*/ 483 w 483"/>
                  <a:gd name="T85" fmla="*/ 47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83" h="1054">
                    <a:moveTo>
                      <a:pt x="483" y="47"/>
                    </a:moveTo>
                    <a:cubicBezTo>
                      <a:pt x="480" y="20"/>
                      <a:pt x="458" y="0"/>
                      <a:pt x="432" y="0"/>
                    </a:cubicBezTo>
                    <a:cubicBezTo>
                      <a:pt x="364" y="0"/>
                      <a:pt x="364" y="0"/>
                      <a:pt x="364" y="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301" y="123"/>
                      <a:pt x="279" y="156"/>
                      <a:pt x="279" y="156"/>
                    </a:cubicBezTo>
                    <a:cubicBezTo>
                      <a:pt x="252" y="69"/>
                      <a:pt x="252" y="69"/>
                      <a:pt x="252" y="69"/>
                    </a:cubicBezTo>
                    <a:cubicBezTo>
                      <a:pt x="267" y="49"/>
                      <a:pt x="267" y="49"/>
                      <a:pt x="267" y="49"/>
                    </a:cubicBezTo>
                    <a:cubicBezTo>
                      <a:pt x="242" y="21"/>
                      <a:pt x="242" y="21"/>
                      <a:pt x="242" y="21"/>
                    </a:cubicBezTo>
                    <a:cubicBezTo>
                      <a:pt x="214" y="47"/>
                      <a:pt x="214" y="47"/>
                      <a:pt x="214" y="47"/>
                    </a:cubicBezTo>
                    <a:cubicBezTo>
                      <a:pt x="230" y="69"/>
                      <a:pt x="230" y="69"/>
                      <a:pt x="230" y="69"/>
                    </a:cubicBezTo>
                    <a:cubicBezTo>
                      <a:pt x="207" y="156"/>
                      <a:pt x="207" y="156"/>
                      <a:pt x="207" y="156"/>
                    </a:cubicBezTo>
                    <a:cubicBezTo>
                      <a:pt x="185" y="132"/>
                      <a:pt x="174" y="39"/>
                      <a:pt x="170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25" y="0"/>
                      <a:pt x="3" y="20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95"/>
                      <a:pt x="0" y="495"/>
                      <a:pt x="0" y="495"/>
                    </a:cubicBezTo>
                    <a:cubicBezTo>
                      <a:pt x="0" y="495"/>
                      <a:pt x="0" y="495"/>
                      <a:pt x="0" y="495"/>
                    </a:cubicBezTo>
                    <a:cubicBezTo>
                      <a:pt x="0" y="495"/>
                      <a:pt x="0" y="495"/>
                      <a:pt x="0" y="495"/>
                    </a:cubicBezTo>
                    <a:cubicBezTo>
                      <a:pt x="0" y="518"/>
                      <a:pt x="19" y="536"/>
                      <a:pt x="42" y="536"/>
                    </a:cubicBezTo>
                    <a:cubicBezTo>
                      <a:pt x="65" y="536"/>
                      <a:pt x="84" y="518"/>
                      <a:pt x="84" y="495"/>
                    </a:cubicBezTo>
                    <a:cubicBezTo>
                      <a:pt x="84" y="495"/>
                      <a:pt x="84" y="495"/>
                      <a:pt x="84" y="495"/>
                    </a:cubicBezTo>
                    <a:cubicBezTo>
                      <a:pt x="84" y="165"/>
                      <a:pt x="84" y="165"/>
                      <a:pt x="84" y="165"/>
                    </a:cubicBezTo>
                    <a:cubicBezTo>
                      <a:pt x="119" y="165"/>
                      <a:pt x="119" y="165"/>
                      <a:pt x="119" y="165"/>
                    </a:cubicBezTo>
                    <a:cubicBezTo>
                      <a:pt x="119" y="512"/>
                      <a:pt x="119" y="512"/>
                      <a:pt x="119" y="512"/>
                    </a:cubicBezTo>
                    <a:cubicBezTo>
                      <a:pt x="119" y="1003"/>
                      <a:pt x="119" y="1003"/>
                      <a:pt x="119" y="1003"/>
                    </a:cubicBezTo>
                    <a:cubicBezTo>
                      <a:pt x="119" y="1031"/>
                      <a:pt x="142" y="1054"/>
                      <a:pt x="170" y="1054"/>
                    </a:cubicBezTo>
                    <a:cubicBezTo>
                      <a:pt x="199" y="1054"/>
                      <a:pt x="222" y="1031"/>
                      <a:pt x="222" y="1003"/>
                    </a:cubicBezTo>
                    <a:cubicBezTo>
                      <a:pt x="222" y="512"/>
                      <a:pt x="222" y="512"/>
                      <a:pt x="222" y="512"/>
                    </a:cubicBezTo>
                    <a:cubicBezTo>
                      <a:pt x="261" y="512"/>
                      <a:pt x="261" y="512"/>
                      <a:pt x="261" y="512"/>
                    </a:cubicBezTo>
                    <a:cubicBezTo>
                      <a:pt x="261" y="1003"/>
                      <a:pt x="261" y="1003"/>
                      <a:pt x="261" y="1003"/>
                    </a:cubicBezTo>
                    <a:cubicBezTo>
                      <a:pt x="261" y="1031"/>
                      <a:pt x="284" y="1054"/>
                      <a:pt x="313" y="1054"/>
                    </a:cubicBezTo>
                    <a:cubicBezTo>
                      <a:pt x="341" y="1054"/>
                      <a:pt x="364" y="1031"/>
                      <a:pt x="364" y="1003"/>
                    </a:cubicBezTo>
                    <a:cubicBezTo>
                      <a:pt x="364" y="512"/>
                      <a:pt x="364" y="512"/>
                      <a:pt x="364" y="512"/>
                    </a:cubicBezTo>
                    <a:cubicBezTo>
                      <a:pt x="364" y="165"/>
                      <a:pt x="364" y="165"/>
                      <a:pt x="364" y="165"/>
                    </a:cubicBezTo>
                    <a:cubicBezTo>
                      <a:pt x="399" y="165"/>
                      <a:pt x="399" y="165"/>
                      <a:pt x="399" y="165"/>
                    </a:cubicBezTo>
                    <a:cubicBezTo>
                      <a:pt x="399" y="495"/>
                      <a:pt x="399" y="495"/>
                      <a:pt x="399" y="495"/>
                    </a:cubicBezTo>
                    <a:cubicBezTo>
                      <a:pt x="399" y="495"/>
                      <a:pt x="399" y="495"/>
                      <a:pt x="399" y="495"/>
                    </a:cubicBezTo>
                    <a:cubicBezTo>
                      <a:pt x="399" y="495"/>
                      <a:pt x="399" y="495"/>
                      <a:pt x="399" y="495"/>
                    </a:cubicBezTo>
                    <a:cubicBezTo>
                      <a:pt x="399" y="518"/>
                      <a:pt x="418" y="536"/>
                      <a:pt x="441" y="536"/>
                    </a:cubicBezTo>
                    <a:cubicBezTo>
                      <a:pt x="465" y="536"/>
                      <a:pt x="483" y="518"/>
                      <a:pt x="483" y="495"/>
                    </a:cubicBezTo>
                    <a:cubicBezTo>
                      <a:pt x="483" y="495"/>
                      <a:pt x="483" y="495"/>
                      <a:pt x="483" y="495"/>
                    </a:cubicBezTo>
                    <a:cubicBezTo>
                      <a:pt x="483" y="47"/>
                      <a:pt x="483" y="47"/>
                      <a:pt x="483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400"/>
              </a:p>
            </p:txBody>
          </p:sp>
        </p:grpSp>
        <p:grpSp>
          <p:nvGrpSpPr>
            <p:cNvPr id="5" name="原创设计师QQ598969553      _2"/>
            <p:cNvGrpSpPr/>
            <p:nvPr/>
          </p:nvGrpSpPr>
          <p:grpSpPr>
            <a:xfrm>
              <a:off x="2366854" y="1692138"/>
              <a:ext cx="514248" cy="1352493"/>
              <a:chOff x="2457450" y="777875"/>
              <a:chExt cx="1811338" cy="4765675"/>
            </a:xfrm>
            <a:solidFill>
              <a:schemeClr val="accent2"/>
            </a:solidFill>
          </p:grpSpPr>
          <p:sp>
            <p:nvSpPr>
              <p:cNvPr id="6" name="Oval 6"/>
              <p:cNvSpPr>
                <a:spLocks noChangeArrowheads="1"/>
              </p:cNvSpPr>
              <p:nvPr/>
            </p:nvSpPr>
            <p:spPr bwMode="auto">
              <a:xfrm>
                <a:off x="2997200" y="777875"/>
                <a:ext cx="731838" cy="730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400"/>
              </a:p>
            </p:txBody>
          </p:sp>
          <p:sp>
            <p:nvSpPr>
              <p:cNvPr id="7" name="Freeform 7"/>
              <p:cNvSpPr/>
              <p:nvPr/>
            </p:nvSpPr>
            <p:spPr bwMode="auto">
              <a:xfrm>
                <a:off x="2457450" y="1590675"/>
                <a:ext cx="1811338" cy="3952875"/>
              </a:xfrm>
              <a:custGeom>
                <a:avLst/>
                <a:gdLst>
                  <a:gd name="T0" fmla="*/ 483 w 483"/>
                  <a:gd name="T1" fmla="*/ 47 h 1054"/>
                  <a:gd name="T2" fmla="*/ 432 w 483"/>
                  <a:gd name="T3" fmla="*/ 0 h 1054"/>
                  <a:gd name="T4" fmla="*/ 364 w 483"/>
                  <a:gd name="T5" fmla="*/ 0 h 1054"/>
                  <a:gd name="T6" fmla="*/ 312 w 483"/>
                  <a:gd name="T7" fmla="*/ 0 h 1054"/>
                  <a:gd name="T8" fmla="*/ 279 w 483"/>
                  <a:gd name="T9" fmla="*/ 156 h 1054"/>
                  <a:gd name="T10" fmla="*/ 252 w 483"/>
                  <a:gd name="T11" fmla="*/ 69 h 1054"/>
                  <a:gd name="T12" fmla="*/ 267 w 483"/>
                  <a:gd name="T13" fmla="*/ 49 h 1054"/>
                  <a:gd name="T14" fmla="*/ 242 w 483"/>
                  <a:gd name="T15" fmla="*/ 21 h 1054"/>
                  <a:gd name="T16" fmla="*/ 214 w 483"/>
                  <a:gd name="T17" fmla="*/ 47 h 1054"/>
                  <a:gd name="T18" fmla="*/ 230 w 483"/>
                  <a:gd name="T19" fmla="*/ 69 h 1054"/>
                  <a:gd name="T20" fmla="*/ 207 w 483"/>
                  <a:gd name="T21" fmla="*/ 156 h 1054"/>
                  <a:gd name="T22" fmla="*/ 170 w 483"/>
                  <a:gd name="T23" fmla="*/ 0 h 1054"/>
                  <a:gd name="T24" fmla="*/ 119 w 483"/>
                  <a:gd name="T25" fmla="*/ 0 h 1054"/>
                  <a:gd name="T26" fmla="*/ 52 w 483"/>
                  <a:gd name="T27" fmla="*/ 0 h 1054"/>
                  <a:gd name="T28" fmla="*/ 0 w 483"/>
                  <a:gd name="T29" fmla="*/ 47 h 1054"/>
                  <a:gd name="T30" fmla="*/ 0 w 483"/>
                  <a:gd name="T31" fmla="*/ 47 h 1054"/>
                  <a:gd name="T32" fmla="*/ 0 w 483"/>
                  <a:gd name="T33" fmla="*/ 495 h 1054"/>
                  <a:gd name="T34" fmla="*/ 0 w 483"/>
                  <a:gd name="T35" fmla="*/ 495 h 1054"/>
                  <a:gd name="T36" fmla="*/ 0 w 483"/>
                  <a:gd name="T37" fmla="*/ 495 h 1054"/>
                  <a:gd name="T38" fmla="*/ 42 w 483"/>
                  <a:gd name="T39" fmla="*/ 536 h 1054"/>
                  <a:gd name="T40" fmla="*/ 84 w 483"/>
                  <a:gd name="T41" fmla="*/ 495 h 1054"/>
                  <a:gd name="T42" fmla="*/ 84 w 483"/>
                  <a:gd name="T43" fmla="*/ 495 h 1054"/>
                  <a:gd name="T44" fmla="*/ 84 w 483"/>
                  <a:gd name="T45" fmla="*/ 165 h 1054"/>
                  <a:gd name="T46" fmla="*/ 119 w 483"/>
                  <a:gd name="T47" fmla="*/ 165 h 1054"/>
                  <a:gd name="T48" fmla="*/ 119 w 483"/>
                  <a:gd name="T49" fmla="*/ 512 h 1054"/>
                  <a:gd name="T50" fmla="*/ 119 w 483"/>
                  <a:gd name="T51" fmla="*/ 1003 h 1054"/>
                  <a:gd name="T52" fmla="*/ 170 w 483"/>
                  <a:gd name="T53" fmla="*/ 1054 h 1054"/>
                  <a:gd name="T54" fmla="*/ 222 w 483"/>
                  <a:gd name="T55" fmla="*/ 1003 h 1054"/>
                  <a:gd name="T56" fmla="*/ 222 w 483"/>
                  <a:gd name="T57" fmla="*/ 512 h 1054"/>
                  <a:gd name="T58" fmla="*/ 261 w 483"/>
                  <a:gd name="T59" fmla="*/ 512 h 1054"/>
                  <a:gd name="T60" fmla="*/ 261 w 483"/>
                  <a:gd name="T61" fmla="*/ 1003 h 1054"/>
                  <a:gd name="T62" fmla="*/ 313 w 483"/>
                  <a:gd name="T63" fmla="*/ 1054 h 1054"/>
                  <a:gd name="T64" fmla="*/ 364 w 483"/>
                  <a:gd name="T65" fmla="*/ 1003 h 1054"/>
                  <a:gd name="T66" fmla="*/ 364 w 483"/>
                  <a:gd name="T67" fmla="*/ 512 h 1054"/>
                  <a:gd name="T68" fmla="*/ 364 w 483"/>
                  <a:gd name="T69" fmla="*/ 165 h 1054"/>
                  <a:gd name="T70" fmla="*/ 399 w 483"/>
                  <a:gd name="T71" fmla="*/ 165 h 1054"/>
                  <a:gd name="T72" fmla="*/ 399 w 483"/>
                  <a:gd name="T73" fmla="*/ 495 h 1054"/>
                  <a:gd name="T74" fmla="*/ 399 w 483"/>
                  <a:gd name="T75" fmla="*/ 495 h 1054"/>
                  <a:gd name="T76" fmla="*/ 399 w 483"/>
                  <a:gd name="T77" fmla="*/ 495 h 1054"/>
                  <a:gd name="T78" fmla="*/ 441 w 483"/>
                  <a:gd name="T79" fmla="*/ 536 h 1054"/>
                  <a:gd name="T80" fmla="*/ 483 w 483"/>
                  <a:gd name="T81" fmla="*/ 495 h 1054"/>
                  <a:gd name="T82" fmla="*/ 483 w 483"/>
                  <a:gd name="T83" fmla="*/ 495 h 1054"/>
                  <a:gd name="T84" fmla="*/ 483 w 483"/>
                  <a:gd name="T85" fmla="*/ 47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83" h="1054">
                    <a:moveTo>
                      <a:pt x="483" y="47"/>
                    </a:moveTo>
                    <a:cubicBezTo>
                      <a:pt x="480" y="20"/>
                      <a:pt x="458" y="0"/>
                      <a:pt x="432" y="0"/>
                    </a:cubicBezTo>
                    <a:cubicBezTo>
                      <a:pt x="364" y="0"/>
                      <a:pt x="364" y="0"/>
                      <a:pt x="364" y="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301" y="123"/>
                      <a:pt x="279" y="156"/>
                      <a:pt x="279" y="156"/>
                    </a:cubicBezTo>
                    <a:cubicBezTo>
                      <a:pt x="252" y="69"/>
                      <a:pt x="252" y="69"/>
                      <a:pt x="252" y="69"/>
                    </a:cubicBezTo>
                    <a:cubicBezTo>
                      <a:pt x="267" y="49"/>
                      <a:pt x="267" y="49"/>
                      <a:pt x="267" y="49"/>
                    </a:cubicBezTo>
                    <a:cubicBezTo>
                      <a:pt x="242" y="21"/>
                      <a:pt x="242" y="21"/>
                      <a:pt x="242" y="21"/>
                    </a:cubicBezTo>
                    <a:cubicBezTo>
                      <a:pt x="214" y="47"/>
                      <a:pt x="214" y="47"/>
                      <a:pt x="214" y="47"/>
                    </a:cubicBezTo>
                    <a:cubicBezTo>
                      <a:pt x="230" y="69"/>
                      <a:pt x="230" y="69"/>
                      <a:pt x="230" y="69"/>
                    </a:cubicBezTo>
                    <a:cubicBezTo>
                      <a:pt x="207" y="156"/>
                      <a:pt x="207" y="156"/>
                      <a:pt x="207" y="156"/>
                    </a:cubicBezTo>
                    <a:cubicBezTo>
                      <a:pt x="185" y="132"/>
                      <a:pt x="174" y="39"/>
                      <a:pt x="170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25" y="0"/>
                      <a:pt x="3" y="20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95"/>
                      <a:pt x="0" y="495"/>
                      <a:pt x="0" y="495"/>
                    </a:cubicBezTo>
                    <a:cubicBezTo>
                      <a:pt x="0" y="495"/>
                      <a:pt x="0" y="495"/>
                      <a:pt x="0" y="495"/>
                    </a:cubicBezTo>
                    <a:cubicBezTo>
                      <a:pt x="0" y="495"/>
                      <a:pt x="0" y="495"/>
                      <a:pt x="0" y="495"/>
                    </a:cubicBezTo>
                    <a:cubicBezTo>
                      <a:pt x="0" y="518"/>
                      <a:pt x="19" y="536"/>
                      <a:pt x="42" y="536"/>
                    </a:cubicBezTo>
                    <a:cubicBezTo>
                      <a:pt x="65" y="536"/>
                      <a:pt x="84" y="518"/>
                      <a:pt x="84" y="495"/>
                    </a:cubicBezTo>
                    <a:cubicBezTo>
                      <a:pt x="84" y="495"/>
                      <a:pt x="84" y="495"/>
                      <a:pt x="84" y="495"/>
                    </a:cubicBezTo>
                    <a:cubicBezTo>
                      <a:pt x="84" y="165"/>
                      <a:pt x="84" y="165"/>
                      <a:pt x="84" y="165"/>
                    </a:cubicBezTo>
                    <a:cubicBezTo>
                      <a:pt x="119" y="165"/>
                      <a:pt x="119" y="165"/>
                      <a:pt x="119" y="165"/>
                    </a:cubicBezTo>
                    <a:cubicBezTo>
                      <a:pt x="119" y="512"/>
                      <a:pt x="119" y="512"/>
                      <a:pt x="119" y="512"/>
                    </a:cubicBezTo>
                    <a:cubicBezTo>
                      <a:pt x="119" y="1003"/>
                      <a:pt x="119" y="1003"/>
                      <a:pt x="119" y="1003"/>
                    </a:cubicBezTo>
                    <a:cubicBezTo>
                      <a:pt x="119" y="1031"/>
                      <a:pt x="142" y="1054"/>
                      <a:pt x="170" y="1054"/>
                    </a:cubicBezTo>
                    <a:cubicBezTo>
                      <a:pt x="199" y="1054"/>
                      <a:pt x="222" y="1031"/>
                      <a:pt x="222" y="1003"/>
                    </a:cubicBezTo>
                    <a:cubicBezTo>
                      <a:pt x="222" y="512"/>
                      <a:pt x="222" y="512"/>
                      <a:pt x="222" y="512"/>
                    </a:cubicBezTo>
                    <a:cubicBezTo>
                      <a:pt x="261" y="512"/>
                      <a:pt x="261" y="512"/>
                      <a:pt x="261" y="512"/>
                    </a:cubicBezTo>
                    <a:cubicBezTo>
                      <a:pt x="261" y="1003"/>
                      <a:pt x="261" y="1003"/>
                      <a:pt x="261" y="1003"/>
                    </a:cubicBezTo>
                    <a:cubicBezTo>
                      <a:pt x="261" y="1031"/>
                      <a:pt x="284" y="1054"/>
                      <a:pt x="313" y="1054"/>
                    </a:cubicBezTo>
                    <a:cubicBezTo>
                      <a:pt x="341" y="1054"/>
                      <a:pt x="364" y="1031"/>
                      <a:pt x="364" y="1003"/>
                    </a:cubicBezTo>
                    <a:cubicBezTo>
                      <a:pt x="364" y="512"/>
                      <a:pt x="364" y="512"/>
                      <a:pt x="364" y="512"/>
                    </a:cubicBezTo>
                    <a:cubicBezTo>
                      <a:pt x="364" y="165"/>
                      <a:pt x="364" y="165"/>
                      <a:pt x="364" y="165"/>
                    </a:cubicBezTo>
                    <a:cubicBezTo>
                      <a:pt x="399" y="165"/>
                      <a:pt x="399" y="165"/>
                      <a:pt x="399" y="165"/>
                    </a:cubicBezTo>
                    <a:cubicBezTo>
                      <a:pt x="399" y="495"/>
                      <a:pt x="399" y="495"/>
                      <a:pt x="399" y="495"/>
                    </a:cubicBezTo>
                    <a:cubicBezTo>
                      <a:pt x="399" y="495"/>
                      <a:pt x="399" y="495"/>
                      <a:pt x="399" y="495"/>
                    </a:cubicBezTo>
                    <a:cubicBezTo>
                      <a:pt x="399" y="495"/>
                      <a:pt x="399" y="495"/>
                      <a:pt x="399" y="495"/>
                    </a:cubicBezTo>
                    <a:cubicBezTo>
                      <a:pt x="399" y="518"/>
                      <a:pt x="418" y="536"/>
                      <a:pt x="441" y="536"/>
                    </a:cubicBezTo>
                    <a:cubicBezTo>
                      <a:pt x="465" y="536"/>
                      <a:pt x="483" y="518"/>
                      <a:pt x="483" y="495"/>
                    </a:cubicBezTo>
                    <a:cubicBezTo>
                      <a:pt x="483" y="495"/>
                      <a:pt x="483" y="495"/>
                      <a:pt x="483" y="495"/>
                    </a:cubicBezTo>
                    <a:cubicBezTo>
                      <a:pt x="483" y="47"/>
                      <a:pt x="483" y="47"/>
                      <a:pt x="483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400"/>
              </a:p>
            </p:txBody>
          </p:sp>
        </p:grpSp>
        <p:sp>
          <p:nvSpPr>
            <p:cNvPr id="21" name="原创设计师QQ598969553      _16"/>
            <p:cNvSpPr>
              <a:spLocks noChangeArrowheads="1"/>
            </p:cNvSpPr>
            <p:nvPr/>
          </p:nvSpPr>
          <p:spPr bwMode="auto">
            <a:xfrm>
              <a:off x="3045986" y="2752614"/>
              <a:ext cx="703452" cy="71810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1500" b="1" dirty="0">
                  <a:solidFill>
                    <a:schemeClr val="bg1"/>
                  </a:solidFill>
                </a:rPr>
                <a:t>1</a:t>
              </a:r>
              <a:endParaRPr lang="zh-CN" alt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原创设计师QQ598969553      _17"/>
            <p:cNvSpPr>
              <a:spLocks noChangeArrowheads="1"/>
            </p:cNvSpPr>
            <p:nvPr/>
          </p:nvSpPr>
          <p:spPr bwMode="auto">
            <a:xfrm>
              <a:off x="2366854" y="3043333"/>
              <a:ext cx="700966" cy="4273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1200" b="1" dirty="0">
                  <a:solidFill>
                    <a:schemeClr val="bg1"/>
                  </a:solidFill>
                </a:rPr>
                <a:t>2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原创设计师QQ598969553      _18"/>
            <p:cNvSpPr>
              <a:spLocks noChangeArrowheads="1"/>
            </p:cNvSpPr>
            <p:nvPr/>
          </p:nvSpPr>
          <p:spPr bwMode="auto">
            <a:xfrm>
              <a:off x="3656079" y="3146306"/>
              <a:ext cx="700966" cy="3230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1200" b="1" dirty="0">
                  <a:solidFill>
                    <a:schemeClr val="bg1"/>
                  </a:solidFill>
                </a:rPr>
                <a:t>3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原创设计师QQ598969553      _19"/>
            <p:cNvGrpSpPr/>
            <p:nvPr/>
          </p:nvGrpSpPr>
          <p:grpSpPr>
            <a:xfrm>
              <a:off x="2875236" y="1433184"/>
              <a:ext cx="1004710" cy="1319784"/>
              <a:chOff x="4225925" y="1973263"/>
              <a:chExt cx="687388" cy="903287"/>
            </a:xfrm>
            <a:solidFill>
              <a:schemeClr val="accent1"/>
            </a:solidFill>
          </p:grpSpPr>
          <p:sp>
            <p:nvSpPr>
              <p:cNvPr id="25" name="Oval 12"/>
              <p:cNvSpPr>
                <a:spLocks noChangeArrowheads="1"/>
              </p:cNvSpPr>
              <p:nvPr/>
            </p:nvSpPr>
            <p:spPr bwMode="auto">
              <a:xfrm>
                <a:off x="4500563" y="1989138"/>
                <a:ext cx="138113" cy="1349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400"/>
              </a:p>
            </p:txBody>
          </p:sp>
          <p:sp>
            <p:nvSpPr>
              <p:cNvPr id="26" name="Freeform 13"/>
              <p:cNvSpPr/>
              <p:nvPr/>
            </p:nvSpPr>
            <p:spPr bwMode="auto">
              <a:xfrm>
                <a:off x="4225925" y="1973263"/>
                <a:ext cx="687388" cy="903287"/>
              </a:xfrm>
              <a:custGeom>
                <a:avLst/>
                <a:gdLst>
                  <a:gd name="T0" fmla="*/ 963 w 975"/>
                  <a:gd name="T1" fmla="*/ 14 h 1279"/>
                  <a:gd name="T2" fmla="*/ 918 w 975"/>
                  <a:gd name="T3" fmla="*/ 13 h 1279"/>
                  <a:gd name="T4" fmla="*/ 678 w 975"/>
                  <a:gd name="T5" fmla="*/ 235 h 1279"/>
                  <a:gd name="T6" fmla="*/ 678 w 975"/>
                  <a:gd name="T7" fmla="*/ 235 h 1279"/>
                  <a:gd name="T8" fmla="*/ 609 w 975"/>
                  <a:gd name="T9" fmla="*/ 235 h 1279"/>
                  <a:gd name="T10" fmla="*/ 558 w 975"/>
                  <a:gd name="T11" fmla="*/ 235 h 1279"/>
                  <a:gd name="T12" fmla="*/ 524 w 975"/>
                  <a:gd name="T13" fmla="*/ 389 h 1279"/>
                  <a:gd name="T14" fmla="*/ 498 w 975"/>
                  <a:gd name="T15" fmla="*/ 303 h 1279"/>
                  <a:gd name="T16" fmla="*/ 513 w 975"/>
                  <a:gd name="T17" fmla="*/ 283 h 1279"/>
                  <a:gd name="T18" fmla="*/ 488 w 975"/>
                  <a:gd name="T19" fmla="*/ 255 h 1279"/>
                  <a:gd name="T20" fmla="*/ 460 w 975"/>
                  <a:gd name="T21" fmla="*/ 281 h 1279"/>
                  <a:gd name="T22" fmla="*/ 477 w 975"/>
                  <a:gd name="T23" fmla="*/ 303 h 1279"/>
                  <a:gd name="T24" fmla="*/ 453 w 975"/>
                  <a:gd name="T25" fmla="*/ 389 h 1279"/>
                  <a:gd name="T26" fmla="*/ 417 w 975"/>
                  <a:gd name="T27" fmla="*/ 235 h 1279"/>
                  <a:gd name="T28" fmla="*/ 366 w 975"/>
                  <a:gd name="T29" fmla="*/ 235 h 1279"/>
                  <a:gd name="T30" fmla="*/ 298 w 975"/>
                  <a:gd name="T31" fmla="*/ 235 h 1279"/>
                  <a:gd name="T32" fmla="*/ 298 w 975"/>
                  <a:gd name="T33" fmla="*/ 235 h 1279"/>
                  <a:gd name="T34" fmla="*/ 56 w 975"/>
                  <a:gd name="T35" fmla="*/ 13 h 1279"/>
                  <a:gd name="T36" fmla="*/ 12 w 975"/>
                  <a:gd name="T37" fmla="*/ 14 h 1279"/>
                  <a:gd name="T38" fmla="*/ 13 w 975"/>
                  <a:gd name="T39" fmla="*/ 59 h 1279"/>
                  <a:gd name="T40" fmla="*/ 366 w 975"/>
                  <a:gd name="T41" fmla="*/ 398 h 1279"/>
                  <a:gd name="T42" fmla="*/ 366 w 975"/>
                  <a:gd name="T43" fmla="*/ 742 h 1279"/>
                  <a:gd name="T44" fmla="*/ 366 w 975"/>
                  <a:gd name="T45" fmla="*/ 1228 h 1279"/>
                  <a:gd name="T46" fmla="*/ 417 w 975"/>
                  <a:gd name="T47" fmla="*/ 1279 h 1279"/>
                  <a:gd name="T48" fmla="*/ 468 w 975"/>
                  <a:gd name="T49" fmla="*/ 1228 h 1279"/>
                  <a:gd name="T50" fmla="*/ 468 w 975"/>
                  <a:gd name="T51" fmla="*/ 742 h 1279"/>
                  <a:gd name="T52" fmla="*/ 507 w 975"/>
                  <a:gd name="T53" fmla="*/ 742 h 1279"/>
                  <a:gd name="T54" fmla="*/ 507 w 975"/>
                  <a:gd name="T55" fmla="*/ 1228 h 1279"/>
                  <a:gd name="T56" fmla="*/ 558 w 975"/>
                  <a:gd name="T57" fmla="*/ 1279 h 1279"/>
                  <a:gd name="T58" fmla="*/ 609 w 975"/>
                  <a:gd name="T59" fmla="*/ 1228 h 1279"/>
                  <a:gd name="T60" fmla="*/ 609 w 975"/>
                  <a:gd name="T61" fmla="*/ 742 h 1279"/>
                  <a:gd name="T62" fmla="*/ 609 w 975"/>
                  <a:gd name="T63" fmla="*/ 398 h 1279"/>
                  <a:gd name="T64" fmla="*/ 961 w 975"/>
                  <a:gd name="T65" fmla="*/ 59 h 1279"/>
                  <a:gd name="T66" fmla="*/ 963 w 975"/>
                  <a:gd name="T67" fmla="*/ 14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75" h="1279">
                    <a:moveTo>
                      <a:pt x="963" y="14"/>
                    </a:moveTo>
                    <a:cubicBezTo>
                      <a:pt x="951" y="2"/>
                      <a:pt x="930" y="0"/>
                      <a:pt x="918" y="13"/>
                    </a:cubicBezTo>
                    <a:cubicBezTo>
                      <a:pt x="678" y="235"/>
                      <a:pt x="678" y="235"/>
                      <a:pt x="678" y="235"/>
                    </a:cubicBezTo>
                    <a:cubicBezTo>
                      <a:pt x="678" y="235"/>
                      <a:pt x="678" y="235"/>
                      <a:pt x="678" y="235"/>
                    </a:cubicBezTo>
                    <a:cubicBezTo>
                      <a:pt x="609" y="235"/>
                      <a:pt x="609" y="235"/>
                      <a:pt x="609" y="235"/>
                    </a:cubicBezTo>
                    <a:cubicBezTo>
                      <a:pt x="558" y="235"/>
                      <a:pt x="558" y="235"/>
                      <a:pt x="558" y="235"/>
                    </a:cubicBezTo>
                    <a:cubicBezTo>
                      <a:pt x="546" y="357"/>
                      <a:pt x="524" y="389"/>
                      <a:pt x="524" y="389"/>
                    </a:cubicBezTo>
                    <a:cubicBezTo>
                      <a:pt x="498" y="303"/>
                      <a:pt x="498" y="303"/>
                      <a:pt x="498" y="303"/>
                    </a:cubicBezTo>
                    <a:cubicBezTo>
                      <a:pt x="513" y="283"/>
                      <a:pt x="513" y="283"/>
                      <a:pt x="513" y="283"/>
                    </a:cubicBezTo>
                    <a:cubicBezTo>
                      <a:pt x="488" y="255"/>
                      <a:pt x="488" y="255"/>
                      <a:pt x="488" y="255"/>
                    </a:cubicBezTo>
                    <a:cubicBezTo>
                      <a:pt x="460" y="281"/>
                      <a:pt x="460" y="281"/>
                      <a:pt x="460" y="281"/>
                    </a:cubicBezTo>
                    <a:cubicBezTo>
                      <a:pt x="477" y="303"/>
                      <a:pt x="477" y="303"/>
                      <a:pt x="477" y="303"/>
                    </a:cubicBezTo>
                    <a:cubicBezTo>
                      <a:pt x="453" y="389"/>
                      <a:pt x="453" y="389"/>
                      <a:pt x="453" y="389"/>
                    </a:cubicBezTo>
                    <a:cubicBezTo>
                      <a:pt x="432" y="365"/>
                      <a:pt x="421" y="274"/>
                      <a:pt x="417" y="235"/>
                    </a:cubicBezTo>
                    <a:cubicBezTo>
                      <a:pt x="366" y="235"/>
                      <a:pt x="366" y="235"/>
                      <a:pt x="366" y="235"/>
                    </a:cubicBezTo>
                    <a:cubicBezTo>
                      <a:pt x="298" y="235"/>
                      <a:pt x="298" y="235"/>
                      <a:pt x="298" y="235"/>
                    </a:cubicBezTo>
                    <a:cubicBezTo>
                      <a:pt x="298" y="235"/>
                      <a:pt x="298" y="235"/>
                      <a:pt x="298" y="235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44" y="0"/>
                      <a:pt x="24" y="2"/>
                      <a:pt x="12" y="14"/>
                    </a:cubicBezTo>
                    <a:cubicBezTo>
                      <a:pt x="0" y="27"/>
                      <a:pt x="0" y="48"/>
                      <a:pt x="13" y="59"/>
                    </a:cubicBezTo>
                    <a:cubicBezTo>
                      <a:pt x="366" y="398"/>
                      <a:pt x="366" y="398"/>
                      <a:pt x="366" y="398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66" y="1228"/>
                      <a:pt x="366" y="1228"/>
                      <a:pt x="366" y="1228"/>
                    </a:cubicBezTo>
                    <a:cubicBezTo>
                      <a:pt x="366" y="1256"/>
                      <a:pt x="389" y="1279"/>
                      <a:pt x="417" y="1279"/>
                    </a:cubicBezTo>
                    <a:cubicBezTo>
                      <a:pt x="444" y="1279"/>
                      <a:pt x="468" y="1256"/>
                      <a:pt x="468" y="1228"/>
                    </a:cubicBezTo>
                    <a:cubicBezTo>
                      <a:pt x="468" y="742"/>
                      <a:pt x="468" y="742"/>
                      <a:pt x="468" y="742"/>
                    </a:cubicBezTo>
                    <a:cubicBezTo>
                      <a:pt x="507" y="742"/>
                      <a:pt x="507" y="742"/>
                      <a:pt x="507" y="742"/>
                    </a:cubicBezTo>
                    <a:cubicBezTo>
                      <a:pt x="507" y="1228"/>
                      <a:pt x="507" y="1228"/>
                      <a:pt x="507" y="1228"/>
                    </a:cubicBezTo>
                    <a:cubicBezTo>
                      <a:pt x="507" y="1256"/>
                      <a:pt x="530" y="1279"/>
                      <a:pt x="558" y="1279"/>
                    </a:cubicBezTo>
                    <a:cubicBezTo>
                      <a:pt x="585" y="1279"/>
                      <a:pt x="609" y="1256"/>
                      <a:pt x="609" y="1228"/>
                    </a:cubicBezTo>
                    <a:cubicBezTo>
                      <a:pt x="609" y="742"/>
                      <a:pt x="609" y="742"/>
                      <a:pt x="609" y="742"/>
                    </a:cubicBezTo>
                    <a:cubicBezTo>
                      <a:pt x="609" y="398"/>
                      <a:pt x="609" y="398"/>
                      <a:pt x="609" y="398"/>
                    </a:cubicBezTo>
                    <a:cubicBezTo>
                      <a:pt x="961" y="59"/>
                      <a:pt x="961" y="59"/>
                      <a:pt x="961" y="59"/>
                    </a:cubicBezTo>
                    <a:cubicBezTo>
                      <a:pt x="974" y="48"/>
                      <a:pt x="975" y="27"/>
                      <a:pt x="963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400"/>
              </a:p>
            </p:txBody>
          </p:sp>
        </p:grpSp>
      </p:grpSp>
      <p:pic>
        <p:nvPicPr>
          <p:cNvPr id="19477" name="Picture 64"/>
          <p:cNvPicPr>
            <a:picLocks noGrp="1" noSelect="1" noRot="1" noChangeAspect="1" noMove="1" noResize="1" noChangeShapeType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72442" y="415360"/>
            <a:ext cx="8087829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uk-UA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Сервіси  для створення інтерактивних вправ та ігор</a:t>
            </a:r>
            <a:endParaRPr lang="ru-RU" sz="3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826609" y="1431449"/>
            <a:ext cx="1067151" cy="885875"/>
          </a:xfrm>
          <a:prstGeom prst="roundRect">
            <a:avLst/>
          </a:prstGeom>
          <a:blipFill rotWithShape="0">
            <a:blip r:embed="rId4"/>
            <a:srcRect/>
            <a:stretch>
              <a:fillRect l="-5976" t="-1" r="-5778" b="-5491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Скругленный прямоугольник 30"/>
          <p:cNvSpPr/>
          <p:nvPr/>
        </p:nvSpPr>
        <p:spPr>
          <a:xfrm>
            <a:off x="1033114" y="3487803"/>
            <a:ext cx="1097551" cy="835461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571426"/>
              <a:satOff val="1305"/>
              <a:lumOff val="-3617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Скругленный прямоугольник 31"/>
          <p:cNvSpPr/>
          <p:nvPr/>
        </p:nvSpPr>
        <p:spPr>
          <a:xfrm>
            <a:off x="1796209" y="5428696"/>
            <a:ext cx="1097551" cy="835461"/>
          </a:xfrm>
          <a:prstGeom prst="roundRect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1142852"/>
              <a:satOff val="2611"/>
              <a:lumOff val="-7233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Скругленный прямоугольник 32"/>
          <p:cNvSpPr/>
          <p:nvPr/>
        </p:nvSpPr>
        <p:spPr>
          <a:xfrm>
            <a:off x="7317584" y="3376723"/>
            <a:ext cx="1097551" cy="835461"/>
          </a:xfrm>
          <a:prstGeom prst="roundRect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1714279"/>
              <a:satOff val="3916"/>
              <a:lumOff val="-1085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Скругленный прямоугольник 33"/>
          <p:cNvSpPr/>
          <p:nvPr/>
        </p:nvSpPr>
        <p:spPr>
          <a:xfrm>
            <a:off x="6316472" y="1205266"/>
            <a:ext cx="1198669" cy="966663"/>
          </a:xfrm>
          <a:prstGeom prst="roundRect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2285705"/>
              <a:satOff val="5221"/>
              <a:lumOff val="-14466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Скругленный прямоугольник 34"/>
          <p:cNvSpPr/>
          <p:nvPr/>
        </p:nvSpPr>
        <p:spPr>
          <a:xfrm>
            <a:off x="4146582" y="6035373"/>
            <a:ext cx="1097551" cy="835461"/>
          </a:xfrm>
          <a:prstGeom prst="roundRect">
            <a:avLst/>
          </a:prstGeom>
          <a:blipFill rotWithShape="0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3428557"/>
              <a:satOff val="7832"/>
              <a:lumOff val="-21699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Скругленный прямоугольник 35"/>
          <p:cNvSpPr/>
          <p:nvPr/>
        </p:nvSpPr>
        <p:spPr>
          <a:xfrm>
            <a:off x="6530740" y="5383395"/>
            <a:ext cx="1097551" cy="835461"/>
          </a:xfrm>
          <a:prstGeom prst="roundRect">
            <a:avLst/>
          </a:prstGeom>
          <a:blipFill rotWithShape="0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5142836"/>
              <a:satOff val="11748"/>
              <a:lumOff val="-32549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20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9107" y="463883"/>
            <a:ext cx="5383847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МОЄЇ СКАРБНИЧКИ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5" t="4464" r="29905" b="7024"/>
          <a:stretch/>
        </p:blipFill>
        <p:spPr bwMode="auto">
          <a:xfrm>
            <a:off x="6577186" y="1459413"/>
            <a:ext cx="3182061" cy="516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37751" b="62815"/>
          <a:stretch/>
        </p:blipFill>
        <p:spPr bwMode="auto">
          <a:xfrm>
            <a:off x="3388326" y="3810001"/>
            <a:ext cx="2935152" cy="2810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8370" r="27250" b="34370"/>
          <a:stretch/>
        </p:blipFill>
        <p:spPr bwMode="auto">
          <a:xfrm>
            <a:off x="238478" y="3166161"/>
            <a:ext cx="2903484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17756" r="26286" b="34048"/>
          <a:stretch/>
        </p:blipFill>
        <p:spPr bwMode="auto">
          <a:xfrm>
            <a:off x="238480" y="1270001"/>
            <a:ext cx="2744469" cy="171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t="18394" r="26458" b="32308"/>
          <a:stretch/>
        </p:blipFill>
        <p:spPr bwMode="auto">
          <a:xfrm>
            <a:off x="3204845" y="1371797"/>
            <a:ext cx="2973819" cy="161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17943" r="34250" b="48160"/>
          <a:stretch/>
        </p:blipFill>
        <p:spPr bwMode="auto">
          <a:xfrm>
            <a:off x="7393708" y="296586"/>
            <a:ext cx="2307743" cy="1028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17417" r="26426" b="32269"/>
          <a:stretch/>
        </p:blipFill>
        <p:spPr bwMode="auto">
          <a:xfrm>
            <a:off x="220116" y="4975104"/>
            <a:ext cx="2940207" cy="164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3" t="8500" r="26320" b="84636"/>
          <a:stretch/>
        </p:blipFill>
        <p:spPr bwMode="auto">
          <a:xfrm>
            <a:off x="4453319" y="621469"/>
            <a:ext cx="2770173" cy="47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6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780577"/>
              </p:ext>
            </p:extLst>
          </p:nvPr>
        </p:nvGraphicFramePr>
        <p:xfrm>
          <a:off x="584426" y="1607619"/>
          <a:ext cx="8848191" cy="4784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25510" y="412124"/>
            <a:ext cx="8859057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uk-UA" sz="2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ПЛАТФОРМИ, ЯКІ ВИКОРИСТОВУЮ ДЛЯ ОНЛАЙН-ВЗАЄМОДІЇ ІЗ ЗДОБУВАЧАМИ ОСВІТИ</a:t>
            </a:r>
            <a:endParaRPr lang="ru-RU" sz="2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2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0223" y="534044"/>
            <a:ext cx="8817591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МОЄЇ СКАРБНИЧКИ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原创设计师QQ598969553      _7"/>
          <p:cNvSpPr>
            <a:spLocks noChangeArrowheads="1"/>
          </p:cNvSpPr>
          <p:nvPr/>
        </p:nvSpPr>
        <p:spPr bwMode="auto">
          <a:xfrm>
            <a:off x="720222" y="1323949"/>
            <a:ext cx="8676720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Bef>
                <a:spcPts val="629"/>
              </a:spcBef>
              <a:buClr>
                <a:srgbClr val="558ED5"/>
              </a:buClr>
            </a:pPr>
            <a:r>
              <a:rPr lang="uk-UA" altLang="zh-CN" i="1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Під час дистанційного навчання використовую </a:t>
            </a:r>
            <a:r>
              <a:rPr lang="ru-RU" altLang="zh-CN" i="1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платформу </a:t>
            </a:r>
            <a:r>
              <a:rPr lang="en-US" altLang="zh-CN" b="1" i="1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Google Classroom</a:t>
            </a:r>
            <a:r>
              <a:rPr lang="uk-UA" altLang="zh-CN" b="1" i="1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uk-UA" altLang="zh-CN" i="1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та інструменти для проведення </a:t>
            </a:r>
            <a:r>
              <a:rPr lang="uk-UA" altLang="zh-CN" i="1" dirty="0" err="1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відеоконференцій</a:t>
            </a:r>
            <a:r>
              <a:rPr lang="uk-UA" altLang="zh-CN" i="1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endParaRPr lang="zh-CN" altLang="en-US" b="1" i="1" dirty="0">
              <a:solidFill>
                <a:srgbClr val="5358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5738"/>
          <a:stretch/>
        </p:blipFill>
        <p:spPr bwMode="auto">
          <a:xfrm>
            <a:off x="720222" y="2184400"/>
            <a:ext cx="8467036" cy="429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Кафедра загальної та вікової психології - Про особливості організації  дистанційного навчання викладачами кафедри під час карантину — КДП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19" y="505304"/>
            <a:ext cx="1751200" cy="84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0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15799944"/>
              </p:ext>
            </p:extLst>
          </p:nvPr>
        </p:nvGraphicFramePr>
        <p:xfrm>
          <a:off x="1983189" y="1202029"/>
          <a:ext cx="5801351" cy="5331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20313" y="203200"/>
            <a:ext cx="8859057" cy="105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uk-UA" sz="2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 ІНСТРУМЕНТИ </a:t>
            </a:r>
          </a:p>
          <a:p>
            <a:pPr algn="ctr"/>
            <a:r>
              <a:rPr lang="uk-UA" sz="2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СТВОРЕННЯ ТЕСТОВИХ ЗАВДАНЬ</a:t>
            </a:r>
            <a:endParaRPr lang="ru-RU" sz="2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8" descr="Історія - це просто: Тесторіум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6439" y="2621151"/>
            <a:ext cx="1727469" cy="114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9" descr="Google Формы. Создаём онлайн-опросы, тесты, анкеты в пару кликов. - IQSites  - умный конструктор сайт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7730" y="1103666"/>
            <a:ext cx="1432968" cy="100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1" descr="Ваш шлях до успіху учнів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129" y="1416556"/>
            <a:ext cx="1606816" cy="110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2" descr="Partager Plickers - NumériSCo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129" y="3956165"/>
            <a:ext cx="1812092" cy="97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4" descr="ClassMarker - Crunchbase Company Profile &amp; Fundi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95036" y="5461707"/>
            <a:ext cx="1254665" cy="1269168"/>
          </a:xfrm>
          <a:prstGeom prst="rect">
            <a:avLst/>
          </a:prstGeom>
          <a:noFill/>
        </p:spPr>
      </p:pic>
      <p:pic>
        <p:nvPicPr>
          <p:cNvPr id="11" name="Picture 38" descr="Участь здобувачів освіти Чернігівщини в діджитал-олімпіаді «На Урок» –  ЧОІППО ім. К.Д. Ушинського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164668" y="4443417"/>
            <a:ext cx="1762559" cy="110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0" descr="Easytestmaker - Home | Facebook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231" y="5007319"/>
            <a:ext cx="1652150" cy="1355600"/>
          </a:xfrm>
          <a:prstGeom prst="rect">
            <a:avLst/>
          </a:prstGeom>
          <a:noFill/>
        </p:spPr>
      </p:pic>
      <p:pic>
        <p:nvPicPr>
          <p:cNvPr id="13" name="Picture 27" descr="Как создать диалоговый тренажёр в Online Test Pad — Дидактор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79952" y="3302198"/>
            <a:ext cx="1508521" cy="89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7" descr="C:\Users\User\Desktop\загружено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04195" y="2205473"/>
            <a:ext cx="1545506" cy="99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09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223" y="534044"/>
            <a:ext cx="8817591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МОЄЇ СКАРБНИЧКИ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2" descr="C:\Users\3D\Desktop\изображение_viber_2022-09-28_13-06-01-4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" b="9441"/>
          <a:stretch/>
        </p:blipFill>
        <p:spPr bwMode="auto">
          <a:xfrm>
            <a:off x="4369134" y="993205"/>
            <a:ext cx="5399284" cy="24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b="5496"/>
          <a:stretch/>
        </p:blipFill>
        <p:spPr bwMode="auto">
          <a:xfrm>
            <a:off x="353159" y="3517063"/>
            <a:ext cx="5549166" cy="296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原创设计师QQ598969553      _7"/>
          <p:cNvSpPr>
            <a:spLocks noChangeArrowheads="1"/>
          </p:cNvSpPr>
          <p:nvPr/>
        </p:nvSpPr>
        <p:spPr bwMode="auto">
          <a:xfrm>
            <a:off x="294118" y="1885386"/>
            <a:ext cx="4075018" cy="91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Bef>
                <a:spcPts val="629"/>
              </a:spcBef>
              <a:buClr>
                <a:srgbClr val="558ED5"/>
              </a:buClr>
            </a:pPr>
            <a:r>
              <a:rPr lang="uk-UA" altLang="zh-CN" sz="2200" i="1" dirty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Використовую </a:t>
            </a:r>
            <a:r>
              <a:rPr lang="uk-UA" altLang="zh-CN" sz="2200" i="1" dirty="0" err="1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онлайн-тести</a:t>
            </a:r>
            <a:r>
              <a:rPr lang="uk-UA" altLang="zh-CN" sz="2200" i="1" dirty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з платформи «На Урок»</a:t>
            </a:r>
            <a:endParaRPr lang="zh-CN" altLang="en-US" sz="2200" i="1" dirty="0">
              <a:solidFill>
                <a:srgbClr val="5358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8" name="原创设计师QQ598969553      _7"/>
          <p:cNvSpPr>
            <a:spLocks noChangeArrowheads="1"/>
          </p:cNvSpPr>
          <p:nvPr/>
        </p:nvSpPr>
        <p:spPr bwMode="auto">
          <a:xfrm>
            <a:off x="5984878" y="4577786"/>
            <a:ext cx="3783543" cy="132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Bef>
                <a:spcPts val="629"/>
              </a:spcBef>
              <a:buClr>
                <a:srgbClr val="558ED5"/>
              </a:buClr>
            </a:pPr>
            <a:r>
              <a:rPr lang="en-US" altLang="zh-CN" sz="2200" i="1" dirty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Google</a:t>
            </a:r>
            <a:r>
              <a:rPr lang="uk-UA" altLang="zh-CN" sz="2200" i="1" dirty="0" err="1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-форми</a:t>
            </a:r>
            <a:r>
              <a:rPr lang="uk-UA" altLang="zh-CN" sz="2200" i="1" dirty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використовую для створення тестів, вікторин, опитувань</a:t>
            </a:r>
            <a:endParaRPr lang="zh-CN" altLang="en-US" sz="2200" i="1" dirty="0">
              <a:solidFill>
                <a:srgbClr val="5358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7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12836" y="2472964"/>
            <a:ext cx="839731" cy="270402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模板下载：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WWW.HOMEPPT.COM/moban/     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行业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WWW.HOMEPPT.COM/hangye/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节日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WWW.HOMEPPT.COM/jieri/   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素材下载：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WWW.HOMEPPT.COM/sucai/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背景图片：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WWW.HOMEPPT.COM/beijing/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图表下载：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WWW.HOMEPPT.COM/tubiao/    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优秀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WWW.HOMEPPT.COM/xiazai/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WWW.HOMEPPT.COM/powerpoint/    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Word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WWW.HOMEPPT.COM/word/              Excel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教程：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WWW.HOMEPPT.COM/excel/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资料下载：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WWW.HOMEPPT.COM/ziliao/        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课件下载：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WWW.HOMEPPT.COM/kejian/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范文下载：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WWW.HOMEPPT.COM/fanwen/             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试卷下载：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WWW.HOMEPPT.COM/shiti/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教案下载：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WWW.HOMEPPT.COM/jiaoan/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论坛：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www.homeppt.cn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 </a:t>
            </a:r>
            <a:endParaRPr lang="zh-CN" altLang="en-US" sz="100" kern="0" dirty="0">
              <a:solidFill>
                <a:sysClr val="window" lastClr="FFFFFF"/>
              </a:solidFill>
            </a:endParaRPr>
          </a:p>
        </p:txBody>
      </p:sp>
      <p:sp>
        <p:nvSpPr>
          <p:cNvPr id="26" name="原创设计师QQ598969553      _1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" y="849312"/>
            <a:ext cx="2768864" cy="5159376"/>
          </a:xfrm>
          <a:custGeom>
            <a:avLst/>
            <a:gdLst>
              <a:gd name="T0" fmla="*/ 0 w 1624"/>
              <a:gd name="T1" fmla="*/ 0 h 3250"/>
              <a:gd name="T2" fmla="*/ 2147483646 w 1624"/>
              <a:gd name="T3" fmla="*/ 2147483646 h 3250"/>
              <a:gd name="T4" fmla="*/ 0 w 1624"/>
              <a:gd name="T5" fmla="*/ 2147483646 h 3250"/>
              <a:gd name="T6" fmla="*/ 0 w 1624"/>
              <a:gd name="T7" fmla="*/ 0 h 32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27" name="原创设计师QQ598969553      _2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" y="2990851"/>
            <a:ext cx="474663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28" name="原创设计师QQ598969553      _3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129106" y="2419353"/>
            <a:ext cx="629444" cy="1158875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29" name="原创设计师QQ598969553      _4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407708" y="2947990"/>
            <a:ext cx="510779" cy="944563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34" name="原创设计师QQ598969553      _9"/>
          <p:cNvSpPr>
            <a:spLocks noGrp="1" noSelect="1" noRot="1" noChangeAspect="1" noMove="1" noResize="1" noChangeArrowheads="1" noChangeShapeType="1" noTextEdit="1"/>
          </p:cNvSpPr>
          <p:nvPr/>
        </p:nvSpPr>
        <p:spPr bwMode="auto">
          <a:xfrm>
            <a:off x="1121308" y="4022728"/>
            <a:ext cx="2204773" cy="2035175"/>
          </a:xfrm>
          <a:prstGeom prst="diamond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35" name="原创设计师QQ598969553      _10"/>
          <p:cNvSpPr>
            <a:spLocks noGrp="1" noSelect="1" noRot="1" noChangeAspect="1" noMove="1" noResize="1" noChangeArrowheads="1" noChangeShapeType="1" noTextEdit="1"/>
          </p:cNvSpPr>
          <p:nvPr/>
        </p:nvSpPr>
        <p:spPr bwMode="auto">
          <a:xfrm>
            <a:off x="-18916" y="5084765"/>
            <a:ext cx="2203054" cy="2033587"/>
          </a:xfrm>
          <a:prstGeom prst="diamond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40" name="原创设计师QQ598969553      _11"/>
          <p:cNvSpPr>
            <a:spLocks noGrp="1" noSelect="1" noRot="1" noChangeAspect="1" noMove="1" noResize="1" noChangeShapeType="1" noTextEdit="1"/>
          </p:cNvSpPr>
          <p:nvPr/>
        </p:nvSpPr>
        <p:spPr>
          <a:xfrm>
            <a:off x="2264968" y="5084766"/>
            <a:ext cx="2203052" cy="2033587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pic>
        <p:nvPicPr>
          <p:cNvPr id="44046" name="Picture 64"/>
          <p:cNvPicPr>
            <a:picLocks noGrp="1" noSelect="1" noRot="1" noChangeAspect="1" noMove="1" noResize="1" noChangeShapeType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208;p27"/>
          <p:cNvSpPr txBox="1">
            <a:spLocks/>
          </p:cNvSpPr>
          <p:nvPr/>
        </p:nvSpPr>
        <p:spPr>
          <a:xfrm>
            <a:off x="3326079" y="1112561"/>
            <a:ext cx="6128919" cy="43103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7702" tIns="63834" rIns="127702" bIns="63834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SzPts val="2720"/>
              <a:buNone/>
            </a:pP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«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Електронна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освіта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незабаром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матиме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величезне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значення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.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Вже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зараз карантин та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пандемія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загострили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розуміння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того,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наскільки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в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системі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освіти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необхідні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нові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технології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.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Цифровий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контент стане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частиною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навчального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процесу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та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значно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покращить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якість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освіти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.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Мультимедійні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матеріали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,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гейміфікація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та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інші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цифрові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інструменти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звільнять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час учителя,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допоможуть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краще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діагностувати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навчальні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досягнення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учня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та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позбавлять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зайвої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 </a:t>
            </a:r>
            <a:r>
              <a:rPr lang="ru-RU" sz="2000" i="1" dirty="0" err="1">
                <a:solidFill>
                  <a:srgbClr val="5C697B"/>
                </a:solidFill>
                <a:latin typeface="Comic Sans MS" pitchFamily="66" charset="0"/>
              </a:rPr>
              <a:t>бюрократії</a:t>
            </a:r>
            <a:r>
              <a:rPr lang="ru-RU" sz="2000" i="1" dirty="0">
                <a:solidFill>
                  <a:srgbClr val="5C697B"/>
                </a:solidFill>
                <a:latin typeface="Comic Sans MS" pitchFamily="66" charset="0"/>
              </a:rPr>
              <a:t>».</a:t>
            </a:r>
            <a:endParaRPr lang="ru-RU" sz="2000" i="1" dirty="0">
              <a:latin typeface="Comic Sans MS" pitchFamily="66" charset="0"/>
            </a:endParaRPr>
          </a:p>
          <a:p>
            <a:pPr marL="0" indent="0" algn="r">
              <a:spcBef>
                <a:spcPts val="894"/>
              </a:spcBef>
              <a:buSzPts val="2720"/>
              <a:buNone/>
            </a:pP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Лілія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Гриневич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12836" y="2472964"/>
            <a:ext cx="839731" cy="270402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模板下载：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WWW.HOMEPPT.COM/moban/     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行业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WWW.HOMEPPT.COM/hangye/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节日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WWW.HOMEPPT.COM/jieri/   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素材下载：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WWW.HOMEPPT.COM/sucai/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背景图片：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WWW.HOMEPPT.COM/beijing/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图表下载：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WWW.HOMEPPT.COM/tubiao/    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优秀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WWW.HOMEPPT.COM/xiazai/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WWW.HOMEPPT.COM/powerpoint/    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Word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WWW.HOMEPPT.COM/word/              Excel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教程：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WWW.HOMEPPT.COM/excel/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资料下载：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WWW.HOMEPPT.COM/ziliao/        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课件下载：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WWW.HOMEPPT.COM/kejian/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范文下载：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WWW.HOMEPPT.COM/fanwen/             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试卷下载：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WWW.HOMEPPT.COM/shiti/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教案下载：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WWW.HOMEPPT.COM/jiaoan/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论坛：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www.homeppt.cn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 </a:t>
            </a:r>
            <a:endParaRPr lang="zh-CN" altLang="en-US" sz="100" kern="0" dirty="0">
              <a:solidFill>
                <a:sysClr val="window" lastClr="FFFFFF"/>
              </a:solidFill>
            </a:endParaRPr>
          </a:p>
        </p:txBody>
      </p:sp>
      <p:sp>
        <p:nvSpPr>
          <p:cNvPr id="26" name="原创设计师QQ598969553      _1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" y="849312"/>
            <a:ext cx="2768864" cy="5159376"/>
          </a:xfrm>
          <a:custGeom>
            <a:avLst/>
            <a:gdLst>
              <a:gd name="T0" fmla="*/ 0 w 1624"/>
              <a:gd name="T1" fmla="*/ 0 h 3250"/>
              <a:gd name="T2" fmla="*/ 2147483646 w 1624"/>
              <a:gd name="T3" fmla="*/ 2147483646 h 3250"/>
              <a:gd name="T4" fmla="*/ 0 w 1624"/>
              <a:gd name="T5" fmla="*/ 2147483646 h 3250"/>
              <a:gd name="T6" fmla="*/ 0 w 1624"/>
              <a:gd name="T7" fmla="*/ 0 h 32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27" name="原创设计师QQ598969553      _2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" y="2990851"/>
            <a:ext cx="474663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28" name="原创设计师QQ598969553      _3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129106" y="2419353"/>
            <a:ext cx="629444" cy="1158875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29" name="原创设计师QQ598969553      _4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407708" y="2947990"/>
            <a:ext cx="510779" cy="944563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34" name="原创设计师QQ598969553      _9"/>
          <p:cNvSpPr>
            <a:spLocks noGrp="1" noSelect="1" noRot="1" noChangeAspect="1" noMove="1" noResize="1" noChangeArrowheads="1" noChangeShapeType="1" noTextEdit="1"/>
          </p:cNvSpPr>
          <p:nvPr/>
        </p:nvSpPr>
        <p:spPr bwMode="auto">
          <a:xfrm>
            <a:off x="1121308" y="4022728"/>
            <a:ext cx="2204773" cy="2035175"/>
          </a:xfrm>
          <a:prstGeom prst="diamond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35" name="原创设计师QQ598969553      _10"/>
          <p:cNvSpPr>
            <a:spLocks noGrp="1" noSelect="1" noRot="1" noChangeAspect="1" noMove="1" noResize="1" noChangeArrowheads="1" noChangeShapeType="1" noTextEdit="1"/>
          </p:cNvSpPr>
          <p:nvPr/>
        </p:nvSpPr>
        <p:spPr bwMode="auto">
          <a:xfrm>
            <a:off x="-18916" y="5084765"/>
            <a:ext cx="2203054" cy="2033587"/>
          </a:xfrm>
          <a:prstGeom prst="diamond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40" name="原创设计师QQ598969553      _11"/>
          <p:cNvSpPr>
            <a:spLocks noGrp="1" noSelect="1" noRot="1" noChangeAspect="1" noMove="1" noResize="1" noChangeShapeType="1" noTextEdit="1"/>
          </p:cNvSpPr>
          <p:nvPr/>
        </p:nvSpPr>
        <p:spPr>
          <a:xfrm>
            <a:off x="2264968" y="5084766"/>
            <a:ext cx="2203052" cy="2033587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pic>
        <p:nvPicPr>
          <p:cNvPr id="44046" name="Picture 64"/>
          <p:cNvPicPr>
            <a:picLocks noGrp="1" noSelect="1" noRot="1" noChangeAspect="1" noMove="1" noResize="1" noChangeShapeType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208;p27"/>
          <p:cNvSpPr txBox="1">
            <a:spLocks/>
          </p:cNvSpPr>
          <p:nvPr/>
        </p:nvSpPr>
        <p:spPr>
          <a:xfrm>
            <a:off x="3366495" y="1265107"/>
            <a:ext cx="6387304" cy="43103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7702" tIns="63834" rIns="127702" bIns="63834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SzPts val="2720"/>
              <a:buNone/>
            </a:pP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Впровадження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онлайн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існування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яке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відкриває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можливості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будь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час, як для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так і для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здобувачів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безперервна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проектування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індивідуальних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розробка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поширення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Тому, є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необхідність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удосконаленні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цифровою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компетентністю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педагога,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сформованість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дозволяє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йому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використовувати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онлайн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метою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пошуку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логічного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відбору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систематизації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результативного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освітнього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66496" y="360496"/>
            <a:ext cx="5875687" cy="75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原创设计师QQ598969553      _1"/>
          <p:cNvSpPr/>
          <p:nvPr/>
        </p:nvSpPr>
        <p:spPr>
          <a:xfrm>
            <a:off x="3401749" y="857254"/>
            <a:ext cx="6504252" cy="5141913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>
              <a:defRPr/>
            </a:pPr>
            <a:endParaRPr lang="zh-CN" altLang="en-US" sz="1400"/>
          </a:p>
        </p:txBody>
      </p:sp>
      <p:sp>
        <p:nvSpPr>
          <p:cNvPr id="70" name="原创设计师QQ598969553      _5"/>
          <p:cNvSpPr>
            <a:spLocks noChangeArrowheads="1"/>
          </p:cNvSpPr>
          <p:nvPr/>
        </p:nvSpPr>
        <p:spPr bwMode="auto">
          <a:xfrm>
            <a:off x="1194492" y="490703"/>
            <a:ext cx="520334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uk-UA" altLang="zh-CN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itchFamily="34" charset="-122"/>
                <a:cs typeface="宋体" pitchFamily="2" charset="-122"/>
              </a:rPr>
              <a:t>СПИСОК  ВИКОРИСТАНИХ  ДЖЕРЕЛ</a:t>
            </a:r>
            <a:endParaRPr lang="en-US" altLang="zh-CN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72" name="原创设计师QQ598969553      _7"/>
          <p:cNvSpPr>
            <a:spLocks noChangeArrowheads="1"/>
          </p:cNvSpPr>
          <p:nvPr/>
        </p:nvSpPr>
        <p:spPr bwMode="auto">
          <a:xfrm>
            <a:off x="980061" y="1427659"/>
            <a:ext cx="83343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478963" indent="-478963" algn="just">
              <a:spcBef>
                <a:spcPts val="0"/>
              </a:spcBef>
              <a:buClr>
                <a:srgbClr val="558ED5"/>
              </a:buClr>
              <a:buAutoNum type="arabicPeriod"/>
            </a:pP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Гладун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 А.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онлайн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інтерактивного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співробітництва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М. А.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Гладун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М. А.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Сабліна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file"/>
              </a:rPr>
              <a:t>file:///C:/Users/admin/Desktop/%D0%A1%D0%A2%D0%90%D0%A2%D0%A2%D0%AF%20IREX%2025.02.20/%D0%93%D0%BB%D0%B0%D0%B4%D1%83%D0%BD%20%D0%9E%D0%BD-%D0%BB%D0%B0%D0%B9%D0%BD%20%D1%96%D0%BD%D1%81%D1%82%D1%80%D1%83%D0%BC%D0%B5%D0%BD%D1%82%D0%B8.pdf</a:t>
            </a: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78963" indent="-478963" algn="just">
              <a:spcBef>
                <a:spcPts val="0"/>
              </a:spcBef>
              <a:buClr>
                <a:srgbClr val="558ED5"/>
              </a:buClr>
              <a:buAutoNum type="arabicPeriod"/>
            </a:pP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Овчарук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 В.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підходи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оцінювання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інформаційно-комунікаційних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компетентностей в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впродовж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О. В.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Овчарук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Н. В.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Сороко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//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часопис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НПУ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 П.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Драгоманова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Серія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 2.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Комп’ютерно-орієнтовані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наук.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Педрада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К.: НПУ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М.П.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Драгоманова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2015. – № 16 (23). – С. 145 – 148.</a:t>
            </a:r>
          </a:p>
          <a:p>
            <a:pPr marL="478963" indent="-478963" algn="just">
              <a:spcBef>
                <a:spcPts val="0"/>
              </a:spcBef>
              <a:buClr>
                <a:srgbClr val="558ED5"/>
              </a:buClr>
              <a:buAutoNum type="arabicPeriod"/>
            </a:pP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Скрайбінг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новітня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техніка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URL: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https://osvita.ua/school/scribing/51803/.</a:t>
            </a:r>
            <a:endParaRPr lang="zh-CN" altLang="en-US" b="1" dirty="0">
              <a:solidFill>
                <a:srgbClr val="5358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" name="原创设计师QQ598969553      _8"/>
          <p:cNvSpPr>
            <a:spLocks/>
          </p:cNvSpPr>
          <p:nvPr/>
        </p:nvSpPr>
        <p:spPr bwMode="auto">
          <a:xfrm>
            <a:off x="8569726" y="3171826"/>
            <a:ext cx="278606" cy="512763"/>
          </a:xfrm>
          <a:custGeom>
            <a:avLst/>
            <a:gdLst>
              <a:gd name="T0" fmla="*/ 0 w 286"/>
              <a:gd name="T1" fmla="*/ 0 h 571"/>
              <a:gd name="T2" fmla="*/ 2147483646 w 286"/>
              <a:gd name="T3" fmla="*/ 2147483646 h 571"/>
              <a:gd name="T4" fmla="*/ 0 w 286"/>
              <a:gd name="T5" fmla="*/ 2147483646 h 571"/>
              <a:gd name="T6" fmla="*/ 0 w 286"/>
              <a:gd name="T7" fmla="*/ 0 h 5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pic>
        <p:nvPicPr>
          <p:cNvPr id="7180" name="Picture 64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6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原创设计师QQ598969553      _1"/>
          <p:cNvSpPr/>
          <p:nvPr/>
        </p:nvSpPr>
        <p:spPr>
          <a:xfrm>
            <a:off x="3401749" y="857254"/>
            <a:ext cx="6504252" cy="5141913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>
              <a:defRPr/>
            </a:pPr>
            <a:endParaRPr lang="zh-CN" altLang="en-US" sz="1400"/>
          </a:p>
        </p:txBody>
      </p:sp>
      <p:sp>
        <p:nvSpPr>
          <p:cNvPr id="70" name="原创设计师QQ598969553      _5"/>
          <p:cNvSpPr>
            <a:spLocks noChangeArrowheads="1"/>
          </p:cNvSpPr>
          <p:nvPr/>
        </p:nvSpPr>
        <p:spPr bwMode="auto">
          <a:xfrm>
            <a:off x="327586" y="1384448"/>
            <a:ext cx="7460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uk-UA" altLang="zh-CN" sz="3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ea typeface="微软雅黑" pitchFamily="34" charset="-122"/>
                <a:cs typeface="宋体" pitchFamily="2" charset="-122"/>
              </a:rPr>
              <a:t>МЕЛЬНИК  ТЕТЯНА  ВОЛОДИМИРІВНА</a:t>
            </a:r>
            <a:endParaRPr lang="en-US" altLang="zh-CN" sz="3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72" name="原创设计师QQ598969553      _7"/>
          <p:cNvSpPr>
            <a:spLocks noChangeArrowheads="1"/>
          </p:cNvSpPr>
          <p:nvPr/>
        </p:nvSpPr>
        <p:spPr bwMode="auto">
          <a:xfrm>
            <a:off x="404185" y="2668805"/>
            <a:ext cx="5098027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Bef>
                <a:spcPts val="629"/>
              </a:spcBef>
              <a:buClr>
                <a:srgbClr val="558ED5"/>
              </a:buClr>
            </a:pPr>
            <a:r>
              <a:rPr lang="uk-UA" altLang="zh-CN" b="1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Викладач дисциплін «Охорона праці» та «Безпека життєдіяльності», спеціаліст вищої кваліфікаційної категорії</a:t>
            </a:r>
          </a:p>
          <a:p>
            <a:pPr algn="just">
              <a:lnSpc>
                <a:spcPct val="130000"/>
              </a:lnSpc>
              <a:spcBef>
                <a:spcPts val="629"/>
              </a:spcBef>
              <a:buClr>
                <a:srgbClr val="558ED5"/>
              </a:buClr>
            </a:pPr>
            <a:r>
              <a:rPr lang="uk-UA" altLang="zh-CN" b="1" dirty="0" smtClean="0">
                <a:solidFill>
                  <a:srgbClr val="535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Стаж роботи  20 років</a:t>
            </a:r>
          </a:p>
          <a:p>
            <a:pPr algn="just">
              <a:lnSpc>
                <a:spcPct val="130000"/>
              </a:lnSpc>
              <a:spcBef>
                <a:spcPts val="629"/>
              </a:spcBef>
              <a:buClr>
                <a:srgbClr val="558ED5"/>
              </a:buClr>
            </a:pPr>
            <a:endParaRPr lang="zh-CN" altLang="en-US" b="1" dirty="0">
              <a:solidFill>
                <a:srgbClr val="5358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" name="原创设计师QQ598969553      _8"/>
          <p:cNvSpPr>
            <a:spLocks/>
          </p:cNvSpPr>
          <p:nvPr/>
        </p:nvSpPr>
        <p:spPr bwMode="auto">
          <a:xfrm>
            <a:off x="8569726" y="3171826"/>
            <a:ext cx="278606" cy="512763"/>
          </a:xfrm>
          <a:custGeom>
            <a:avLst/>
            <a:gdLst>
              <a:gd name="T0" fmla="*/ 0 w 286"/>
              <a:gd name="T1" fmla="*/ 0 h 571"/>
              <a:gd name="T2" fmla="*/ 2147483646 w 286"/>
              <a:gd name="T3" fmla="*/ 2147483646 h 571"/>
              <a:gd name="T4" fmla="*/ 0 w 286"/>
              <a:gd name="T5" fmla="*/ 2147483646 h 571"/>
              <a:gd name="T6" fmla="*/ 0 w 286"/>
              <a:gd name="T7" fmla="*/ 0 h 5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pic>
        <p:nvPicPr>
          <p:cNvPr id="7180" name="Picture 64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65" y="2080643"/>
            <a:ext cx="3304373" cy="2695129"/>
          </a:xfrm>
          <a:prstGeom prst="ellipse">
            <a:avLst/>
          </a:prstGeom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5065" y="445817"/>
            <a:ext cx="8095302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 ДОСВІДУ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9257" y="2666999"/>
            <a:ext cx="8378826" cy="1360078"/>
          </a:xfrm>
          <a:prstGeom prst="rect">
            <a:avLst/>
          </a:prstGeom>
          <a:solidFill>
            <a:schemeClr val="bg1"/>
          </a:solidFill>
        </p:spPr>
        <p:txBody>
          <a:bodyPr wrap="square" lIns="127723" tIns="63862" rIns="127723" bIns="63862" rtlCol="0">
            <a:spAutoFit/>
          </a:bodyPr>
          <a:lstStyle/>
          <a:p>
            <a:pPr algn="just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Використовувати цифрові технології для здійснення інформаційної діяльності (пошуку інформації, її визначення й організації, управління й аналізу, а також її створення і поширення) у своїй професійній діяльності на заняттях, що сприятимуть розвитку творчої, креативної особистості.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36" y="4559298"/>
            <a:ext cx="8378826" cy="1667854"/>
          </a:xfrm>
          <a:prstGeom prst="rect">
            <a:avLst/>
          </a:prstGeom>
          <a:solidFill>
            <a:schemeClr val="bg1"/>
          </a:solidFill>
        </p:spPr>
        <p:txBody>
          <a:bodyPr wrap="square" lIns="127723" tIns="63862" rIns="127723" bIns="63862" rtlCol="0">
            <a:spAutoFit/>
          </a:bodyPr>
          <a:lstStyle/>
          <a:p>
            <a:pPr algn="just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Можливість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практикувати ци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фрові навички; спонукає створювати та презентувати свої письмові роботи творчо, привабливо та професійно; розвиває мовні, комунікаційні та соціальні навички шляхом спільної роботи.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3856" y="1944417"/>
            <a:ext cx="8095302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 ДОСВІДУ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7615" y="4036096"/>
            <a:ext cx="8095302" cy="612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ПРОВІДНА ПЕДАГОГІЧНА ІДЕЯ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615" y="1235721"/>
            <a:ext cx="8378826" cy="744524"/>
          </a:xfrm>
          <a:prstGeom prst="rect">
            <a:avLst/>
          </a:prstGeom>
          <a:solidFill>
            <a:schemeClr val="bg1"/>
          </a:solidFill>
        </p:spPr>
        <p:txBody>
          <a:bodyPr wrap="square" lIns="127723" tIns="63862" rIns="127723" bIns="63862" rtlCol="0">
            <a:spAutoFit/>
          </a:bodyPr>
          <a:lstStyle/>
          <a:p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ЦИФРОВІ ІНСТРУМЕНТИ В РОБОТІ ВИКЛАДАЧА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38713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790" y="445817"/>
            <a:ext cx="8095302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АКТУАЛЬНІСТЬ  ДОСВІДУ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3790" y="1259017"/>
            <a:ext cx="8879527" cy="5203114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pPr algn="just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Застосування «цифрових» технологій в освіті – наразі одна з найбільш важливих і стійких тенденцій розвитку світового освітнього процесу. Вони дозволяють інтенсифікувати освітній процес, збільшити швидкість та якість сприйняття, розуміння та засвоєння знань.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«Цифрові» технології дозволяють зробити процес навчання мобільним, диференційованим та індивідуальним. При цьому технології не замінюють викладача, а доповнюють його. Таким заняттям властиві адаптивність, керованість,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інтерактивність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поєднання індивідуальної та групової роботи, часова необмеженість навчання. Сучасний викладач має навчитися створювати та використовувати мультимедійний та інтерактивний контент, щоб зацікавити цифрове покоління здобувачів освіти.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Нині навчальне заняття без цифрових технологій – це неправильно, хоча б тому, що студенти ними володіють, звикли до сучасного способу подання інформації. Як результат – здобувачі освіти набагато краще засвоюють інформацію, перебуваючи в емоційно–комфортному середовищі, не втрачають бажання навчатись, створювати нові знання та інновації.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94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790" y="445817"/>
            <a:ext cx="8095302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НАУКОВА НОВИЗНА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3856" y="2001923"/>
            <a:ext cx="8095302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ЗНАЧЕННЯ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8890" y="4483165"/>
            <a:ext cx="8095302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r>
              <a:rPr lang="uk-UA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 ПОШИРЕННЯ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6775" y="1251983"/>
            <a:ext cx="8282517" cy="744524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полягає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з’ясуванні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цифровізації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суперечностей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6775" y="2791827"/>
            <a:ext cx="8117417" cy="1667854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pPr algn="just"/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Впровадження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однією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тенденцій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Вони 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сприяють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інтенсифікації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збільшують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швидкість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якість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сприйняття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розуміння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засвоєння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учнями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стає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мобільним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диференційованим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індивідуальним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8890" y="5238125"/>
            <a:ext cx="7765102" cy="744524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pPr algn="just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виступ з обміну досвідом роботи на засіданні циклової комісії, педагогічної ради, на курсах підвищення кваліфікації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0231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12836" y="2472964"/>
            <a:ext cx="839731" cy="270402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模板下载：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WWW.HOMEPPT.COM/moban/     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行业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WWW.HOMEPPT.COM/hangye/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节日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WWW.HOMEPPT.COM/jieri/   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素材下载：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WWW.HOMEPPT.COM/sucai/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背景图片：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WWW.HOMEPPT.COM/beijing/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图表下载：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WWW.HOMEPPT.COM/tubiao/    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优秀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WWW.HOMEPPT.COM/xiazai/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WWW.HOMEPPT.COM/powerpoint/    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Word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WWW.HOMEPPT.COM/word/              Excel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教程：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WWW.HOMEPPT.COM/excel/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资料下载：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WWW.HOMEPPT.COM/ziliao/        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课件下载：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WWW.HOMEPPT.COM/kejian/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范文下载：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WWW.HOMEPPT.COM/fanwen/             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试卷下载：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WWW.HOMEPPT.COM/shiti/  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</a:rPr>
              <a:t>教案下载：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WWW.HOMEPPT.COM/jiaoan/        PPT</a:t>
            </a:r>
            <a:r>
              <a:rPr lang="zh-CN" altLang="en-US" sz="100" kern="0" dirty="0">
                <a:solidFill>
                  <a:sysClr val="window" lastClr="FFFFFF"/>
                </a:solidFill>
              </a:rPr>
              <a:t>论坛：</a:t>
            </a:r>
            <a:r>
              <a:rPr lang="en-US" altLang="zh-CN" sz="100" kern="0" dirty="0">
                <a:solidFill>
                  <a:sysClr val="window" lastClr="FFFFFF"/>
                </a:solidFill>
              </a:rPr>
              <a:t>www.homeppt.cn</a:t>
            </a:r>
          </a:p>
          <a:p>
            <a:pPr defTabSz="957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</a:rPr>
              <a:t> </a:t>
            </a:r>
            <a:endParaRPr lang="zh-CN" altLang="en-US" sz="100" kern="0" dirty="0">
              <a:solidFill>
                <a:sysClr val="window" lastClr="FFFFFF"/>
              </a:solidFill>
            </a:endParaRPr>
          </a:p>
        </p:txBody>
      </p:sp>
      <p:sp>
        <p:nvSpPr>
          <p:cNvPr id="26" name="原创设计师QQ598969553      _1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" y="849312"/>
            <a:ext cx="2768864" cy="5159376"/>
          </a:xfrm>
          <a:custGeom>
            <a:avLst/>
            <a:gdLst>
              <a:gd name="T0" fmla="*/ 0 w 1624"/>
              <a:gd name="T1" fmla="*/ 0 h 3250"/>
              <a:gd name="T2" fmla="*/ 2147483646 w 1624"/>
              <a:gd name="T3" fmla="*/ 2147483646 h 3250"/>
              <a:gd name="T4" fmla="*/ 0 w 1624"/>
              <a:gd name="T5" fmla="*/ 2147483646 h 3250"/>
              <a:gd name="T6" fmla="*/ 0 w 1624"/>
              <a:gd name="T7" fmla="*/ 0 h 32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27" name="原创设计师QQ598969553      _2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" y="2990851"/>
            <a:ext cx="474663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28" name="原创设计师QQ598969553      _3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129106" y="2419353"/>
            <a:ext cx="629444" cy="1158875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sp>
        <p:nvSpPr>
          <p:cNvPr id="29" name="原创设计师QQ598969553      _4"/>
          <p:cNvSpPr>
            <a:spLocks noGrp="1" noSelect="1" noRot="1" noChangeAspect="1" noMove="1" noResize="1" noChangeShapeType="1" noTextEdit="1"/>
          </p:cNvSpPr>
          <p:nvPr/>
        </p:nvSpPr>
        <p:spPr bwMode="auto">
          <a:xfrm>
            <a:off x="2407708" y="2947990"/>
            <a:ext cx="510779" cy="944563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34" name="原创设计师QQ598969553      _9"/>
          <p:cNvSpPr>
            <a:spLocks noGrp="1" noSelect="1" noRot="1" noChangeAspect="1" noMove="1" noResize="1" noChangeArrowheads="1" noChangeShapeType="1" noTextEdit="1"/>
          </p:cNvSpPr>
          <p:nvPr/>
        </p:nvSpPr>
        <p:spPr bwMode="auto">
          <a:xfrm>
            <a:off x="1121308" y="4022728"/>
            <a:ext cx="2204773" cy="2035175"/>
          </a:xfrm>
          <a:prstGeom prst="diamond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35" name="原创设计师QQ598969553      _10"/>
          <p:cNvSpPr>
            <a:spLocks noGrp="1" noSelect="1" noRot="1" noChangeAspect="1" noMove="1" noResize="1" noChangeArrowheads="1" noChangeShapeType="1" noTextEdit="1"/>
          </p:cNvSpPr>
          <p:nvPr/>
        </p:nvSpPr>
        <p:spPr bwMode="auto">
          <a:xfrm>
            <a:off x="-18916" y="5084765"/>
            <a:ext cx="2203054" cy="2033587"/>
          </a:xfrm>
          <a:prstGeom prst="diamond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23" tIns="63862" rIns="127723" bIns="63862"/>
          <a:lstStyle/>
          <a:p>
            <a:endParaRPr lang="zh-CN" altLang="en-US" sz="1400"/>
          </a:p>
        </p:txBody>
      </p:sp>
      <p:sp>
        <p:nvSpPr>
          <p:cNvPr id="40" name="原创设计师QQ598969553      _11"/>
          <p:cNvSpPr>
            <a:spLocks noGrp="1" noSelect="1" noRot="1" noChangeAspect="1" noMove="1" noResize="1" noChangeShapeType="1" noTextEdit="1"/>
          </p:cNvSpPr>
          <p:nvPr/>
        </p:nvSpPr>
        <p:spPr>
          <a:xfrm>
            <a:off x="2264968" y="5084766"/>
            <a:ext cx="2203052" cy="2033587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lIns="127723" tIns="63862" rIns="127723" bIns="63862"/>
          <a:lstStyle/>
          <a:p>
            <a:pPr>
              <a:defRPr/>
            </a:pPr>
            <a:endParaRPr lang="zh-CN" altLang="en-US" sz="1400"/>
          </a:p>
        </p:txBody>
      </p:sp>
      <p:pic>
        <p:nvPicPr>
          <p:cNvPr id="44046" name="Picture 64"/>
          <p:cNvPicPr>
            <a:picLocks noGrp="1" noSelect="1" noRot="1" noChangeAspect="1" noMove="1" noResize="1" noChangeShapeType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 t="25640" r="30460" b="20098"/>
          <a:stretch/>
        </p:blipFill>
        <p:spPr bwMode="auto">
          <a:xfrm>
            <a:off x="3326081" y="699869"/>
            <a:ext cx="5979715" cy="4018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886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原创设计师QQ598969553      _1"/>
          <p:cNvSpPr/>
          <p:nvPr/>
        </p:nvSpPr>
        <p:spPr>
          <a:xfrm>
            <a:off x="0" y="2239003"/>
            <a:ext cx="4804557" cy="321035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26" name="原创设计师QQ598969553      _3"/>
          <p:cNvSpPr/>
          <p:nvPr/>
        </p:nvSpPr>
        <p:spPr>
          <a:xfrm>
            <a:off x="0" y="2239003"/>
            <a:ext cx="4804557" cy="3210357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anchor="ctr"/>
          <a:lstStyle/>
          <a:p>
            <a:pPr algn="ctr" defTabSz="718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pic>
        <p:nvPicPr>
          <p:cNvPr id="23561" name="Picture 64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72" y="19419889"/>
            <a:ext cx="214286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25512" y="412124"/>
            <a:ext cx="5469229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4300" y="390875"/>
            <a:ext cx="5469229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ru-RU" sz="39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4953002" y="2233710"/>
            <a:ext cx="4729358" cy="2965336"/>
          </a:xfrm>
          <a:prstGeom prst="rect">
            <a:avLst/>
          </a:prstGeom>
        </p:spPr>
        <p:txBody>
          <a:bodyPr lIns="127723" tIns="63862" rIns="127723" bIns="63862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зовсім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новина,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живемо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працюємо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умовах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лавиноподібного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поширення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І коли нам доводиться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обговорювати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величезні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обсяги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відомостей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аудиторіях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семінарів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зрештою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представляти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досліджень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подбати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те,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людям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по-справжньому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глибоко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зрозуміти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зібраної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5510" y="807076"/>
            <a:ext cx="8525891" cy="990746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 ОСВІТА </a:t>
            </a:r>
            <a:r>
              <a:rPr lang="ru-RU" sz="2800" dirty="0"/>
              <a:t>–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використанням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Інтернету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8751" y="1779787"/>
            <a:ext cx="8186208" cy="3145182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pPr algn="ctr"/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інформаційних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ресурсів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графіка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мультимедіа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завантажити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локальний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комп'ютер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Інтернет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-портал,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віртуальні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хмарні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сховища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 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цілях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дотриманням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відповідних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3790" y="445817"/>
            <a:ext cx="8095302" cy="7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uk-UA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ЦИФРОВИЙ ОСВІТНІЙ ІНСТРУМЕНТ? 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0896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MH_CONTENTSID" val="423"/>
  <p:tag name="MH_SECTIONID" val="424,425,426,427,"/>
</p:tagLst>
</file>

<file path=ppt/theme/theme1.xml><?xml version="1.0" encoding="utf-8"?>
<a:theme xmlns:a="http://schemas.openxmlformats.org/drawingml/2006/main" name="www.home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4328</TotalTime>
  <Words>2203</Words>
  <Application>Microsoft Office PowerPoint</Application>
  <PresentationFormat>Лист A4 (210x297 мм)</PresentationFormat>
  <Paragraphs>221</Paragraphs>
  <Slides>28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4" baseType="lpstr">
      <vt:lpstr>Franklin Gothic Demi</vt:lpstr>
      <vt:lpstr>Arial</vt:lpstr>
      <vt:lpstr>Cambria</vt:lpstr>
      <vt:lpstr>等线</vt:lpstr>
      <vt:lpstr>华文细黑</vt:lpstr>
      <vt:lpstr>Times New Roman</vt:lpstr>
      <vt:lpstr>宋体</vt:lpstr>
      <vt:lpstr>Comic Sans MS</vt:lpstr>
      <vt:lpstr>Open Sans</vt:lpstr>
      <vt:lpstr>Impact</vt:lpstr>
      <vt:lpstr>Century Gothic</vt:lpstr>
      <vt:lpstr>微软雅黑</vt:lpstr>
      <vt:lpstr>FontAwesome</vt:lpstr>
      <vt:lpstr>Calibri Light</vt:lpstr>
      <vt:lpstr>Calibri</vt:lpstr>
      <vt:lpstr>www.homeppt.com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iTianKong.com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欧美商务</dc:title>
  <dc:creator>第一PPT模板网：www.1ppt.com</dc:creator>
  <cp:keywords>第一PPT www.1ppt.com</cp:keywords>
  <cp:lastModifiedBy>Admin</cp:lastModifiedBy>
  <cp:revision>353</cp:revision>
  <cp:lastPrinted>2024-01-18T12:16:37Z</cp:lastPrinted>
  <dcterms:created xsi:type="dcterms:W3CDTF">2015-04-07T15:42:54Z</dcterms:created>
  <dcterms:modified xsi:type="dcterms:W3CDTF">2025-03-13T11:48:15Z</dcterms:modified>
</cp:coreProperties>
</file>